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6" r:id="rId5"/>
  </p:sldMasterIdLst>
  <p:notesMasterIdLst>
    <p:notesMasterId r:id="rId29"/>
  </p:notesMasterIdLst>
  <p:handoutMasterIdLst>
    <p:handoutMasterId r:id="rId30"/>
  </p:handoutMasterIdLst>
  <p:sldIdLst>
    <p:sldId id="2306" r:id="rId6"/>
    <p:sldId id="2500" r:id="rId7"/>
    <p:sldId id="2507" r:id="rId8"/>
    <p:sldId id="2504" r:id="rId9"/>
    <p:sldId id="2656" r:id="rId10"/>
    <p:sldId id="2657" r:id="rId11"/>
    <p:sldId id="2625" r:id="rId12"/>
    <p:sldId id="2505" r:id="rId13"/>
    <p:sldId id="2662" r:id="rId14"/>
    <p:sldId id="2641" r:id="rId15"/>
    <p:sldId id="2658" r:id="rId16"/>
    <p:sldId id="2659" r:id="rId17"/>
    <p:sldId id="2782" r:id="rId18"/>
    <p:sldId id="2921" r:id="rId19"/>
    <p:sldId id="2655" r:id="rId20"/>
    <p:sldId id="2624" r:id="rId21"/>
    <p:sldId id="2660" r:id="rId22"/>
    <p:sldId id="2642" r:id="rId23"/>
    <p:sldId id="2654" r:id="rId24"/>
    <p:sldId id="2648" r:id="rId25"/>
    <p:sldId id="2649" r:id="rId26"/>
    <p:sldId id="2650" r:id="rId27"/>
    <p:sldId id="2653" r:id="rId28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306"/>
            <p14:sldId id="2500"/>
            <p14:sldId id="2507"/>
            <p14:sldId id="2504"/>
            <p14:sldId id="2656"/>
            <p14:sldId id="2657"/>
            <p14:sldId id="2625"/>
            <p14:sldId id="2505"/>
            <p14:sldId id="2662"/>
            <p14:sldId id="2641"/>
            <p14:sldId id="2658"/>
            <p14:sldId id="2659"/>
            <p14:sldId id="2782"/>
            <p14:sldId id="2921"/>
            <p14:sldId id="2655"/>
            <p14:sldId id="2624"/>
            <p14:sldId id="2660"/>
            <p14:sldId id="2642"/>
            <p14:sldId id="2654"/>
            <p14:sldId id="2648"/>
            <p14:sldId id="2649"/>
            <p14:sldId id="2650"/>
            <p14:sldId id="2653"/>
          </p14:sldIdLst>
        </p14:section>
        <p14:section name="Backup" id="{C2A52EEA-1754-43C5-91A0-936CB3D7D17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3087"/>
    <a:srgbClr val="EB42CA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C87C7-C46D-49AF-B7E9-8B57ADB59CB3}" v="942" dt="2022-06-13T02:27:24.5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3" autoAdjust="0"/>
    <p:restoredTop sz="96357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978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8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9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a4483e399621d5ddcaaa08728426d24cb0c10b96c170c4b4d14684098c6a77d4::" providerId="AD" clId="Web-{001A8F4F-B1FB-5AD8-DEF5-50A0AE13E2F5}"/>
    <pc:docChg chg="addSld modSld modSection">
      <pc:chgData name="Guest User" userId="S::urn:spo:anon#a4483e399621d5ddcaaa08728426d24cb0c10b96c170c4b4d14684098c6a77d4::" providerId="AD" clId="Web-{001A8F4F-B1FB-5AD8-DEF5-50A0AE13E2F5}" dt="2022-06-03T18:33:01.154" v="352" actId="1076"/>
      <pc:docMkLst>
        <pc:docMk/>
      </pc:docMkLst>
      <pc:sldChg chg="addSp delSp modSp">
        <pc:chgData name="Guest User" userId="S::urn:spo:anon#a4483e399621d5ddcaaa08728426d24cb0c10b96c170c4b4d14684098c6a77d4::" providerId="AD" clId="Web-{001A8F4F-B1FB-5AD8-DEF5-50A0AE13E2F5}" dt="2022-06-03T18:22:35.927" v="86" actId="1076"/>
        <pc:sldMkLst>
          <pc:docMk/>
          <pc:sldMk cId="2548582748" sldId="2642"/>
        </pc:sldMkLst>
        <pc:spChg chg="mod">
          <ac:chgData name="Guest User" userId="S::urn:spo:anon#a4483e399621d5ddcaaa08728426d24cb0c10b96c170c4b4d14684098c6a77d4::" providerId="AD" clId="Web-{001A8F4F-B1FB-5AD8-DEF5-50A0AE13E2F5}" dt="2022-06-03T18:21:13.629" v="73" actId="20577"/>
          <ac:spMkLst>
            <pc:docMk/>
            <pc:sldMk cId="2548582748" sldId="2642"/>
            <ac:spMk id="5" creationId="{E2E7628D-0C69-4E42-BFC2-60446F9DD946}"/>
          </ac:spMkLst>
        </pc:spChg>
        <pc:spChg chg="mod ord">
          <ac:chgData name="Guest User" userId="S::urn:spo:anon#a4483e399621d5ddcaaa08728426d24cb0c10b96c170c4b4d14684098c6a77d4::" providerId="AD" clId="Web-{001A8F4F-B1FB-5AD8-DEF5-50A0AE13E2F5}" dt="2022-06-03T18:22:35.927" v="86" actId="1076"/>
          <ac:spMkLst>
            <pc:docMk/>
            <pc:sldMk cId="2548582748" sldId="2642"/>
            <ac:spMk id="9" creationId="{960194E5-3C19-394D-A368-2CF670B43066}"/>
          </ac:spMkLst>
        </pc:spChg>
        <pc:spChg chg="del">
          <ac:chgData name="Guest User" userId="S::urn:spo:anon#a4483e399621d5ddcaaa08728426d24cb0c10b96c170c4b4d14684098c6a77d4::" providerId="AD" clId="Web-{001A8F4F-B1FB-5AD8-DEF5-50A0AE13E2F5}" dt="2022-06-03T18:21:27.676" v="78"/>
          <ac:spMkLst>
            <pc:docMk/>
            <pc:sldMk cId="2548582748" sldId="2642"/>
            <ac:spMk id="16" creationId="{4B77ABC3-6321-B741-97C3-2B052D1D7828}"/>
          </ac:spMkLst>
        </pc:spChg>
        <pc:spChg chg="mod">
          <ac:chgData name="Guest User" userId="S::urn:spo:anon#a4483e399621d5ddcaaa08728426d24cb0c10b96c170c4b4d14684098c6a77d4::" providerId="AD" clId="Web-{001A8F4F-B1FB-5AD8-DEF5-50A0AE13E2F5}" dt="2022-06-03T18:22:14.489" v="81" actId="1076"/>
          <ac:spMkLst>
            <pc:docMk/>
            <pc:sldMk cId="2548582748" sldId="2642"/>
            <ac:spMk id="17" creationId="{CC5504B7-7372-9F45-9E55-437F4612F1C9}"/>
          </ac:spMkLst>
        </pc:spChg>
        <pc:picChg chg="add mod">
          <ac:chgData name="Guest User" userId="S::urn:spo:anon#a4483e399621d5ddcaaa08728426d24cb0c10b96c170c4b4d14684098c6a77d4::" providerId="AD" clId="Web-{001A8F4F-B1FB-5AD8-DEF5-50A0AE13E2F5}" dt="2022-06-03T18:19:07.815" v="12" actId="14100"/>
          <ac:picMkLst>
            <pc:docMk/>
            <pc:sldMk cId="2548582748" sldId="2642"/>
            <ac:picMk id="2" creationId="{288761BC-D9A0-A04A-65A3-DC17DB5FDD39}"/>
          </ac:picMkLst>
        </pc:picChg>
        <pc:picChg chg="del">
          <ac:chgData name="Guest User" userId="S::urn:spo:anon#a4483e399621d5ddcaaa08728426d24cb0c10b96c170c4b4d14684098c6a77d4::" providerId="AD" clId="Web-{001A8F4F-B1FB-5AD8-DEF5-50A0AE13E2F5}" dt="2022-06-03T18:21:24.395" v="77"/>
          <ac:picMkLst>
            <pc:docMk/>
            <pc:sldMk cId="2548582748" sldId="2642"/>
            <ac:picMk id="3" creationId="{8057B8AA-6D97-9949-A310-44DD31141C04}"/>
          </ac:picMkLst>
        </pc:picChg>
        <pc:picChg chg="del">
          <ac:chgData name="Guest User" userId="S::urn:spo:anon#a4483e399621d5ddcaaa08728426d24cb0c10b96c170c4b4d14684098c6a77d4::" providerId="AD" clId="Web-{001A8F4F-B1FB-5AD8-DEF5-50A0AE13E2F5}" dt="2022-06-03T18:18:52.221" v="9"/>
          <ac:picMkLst>
            <pc:docMk/>
            <pc:sldMk cId="2548582748" sldId="2642"/>
            <ac:picMk id="4" creationId="{1098B904-9D76-C84F-9EED-7FCF3FA1CABE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20:34.785" v="68" actId="14100"/>
          <ac:picMkLst>
            <pc:docMk/>
            <pc:sldMk cId="2548582748" sldId="2642"/>
            <ac:picMk id="6" creationId="{FF19BE58-C0BC-0E1E-4AE1-19750439D659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21:23.051" v="76" actId="14100"/>
          <ac:picMkLst>
            <pc:docMk/>
            <pc:sldMk cId="2548582748" sldId="2642"/>
            <ac:picMk id="7" creationId="{6BA0B313-3DC8-8902-B23F-E190E007264A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22:22.005" v="83" actId="14100"/>
          <ac:picMkLst>
            <pc:docMk/>
            <pc:sldMk cId="2548582748" sldId="2642"/>
            <ac:picMk id="8" creationId="{51A72E71-85C8-26CD-4891-3643C6D61D56}"/>
          </ac:picMkLst>
        </pc:picChg>
      </pc:sldChg>
      <pc:sldChg chg="addSp delSp modSp add replId">
        <pc:chgData name="Guest User" userId="S::urn:spo:anon#a4483e399621d5ddcaaa08728426d24cb0c10b96c170c4b4d14684098c6a77d4::" providerId="AD" clId="Web-{001A8F4F-B1FB-5AD8-DEF5-50A0AE13E2F5}" dt="2022-06-03T18:33:01.154" v="352" actId="1076"/>
        <pc:sldMkLst>
          <pc:docMk/>
          <pc:sldMk cId="644522445" sldId="2654"/>
        </pc:sldMkLst>
        <pc:spChg chg="add del">
          <ac:chgData name="Guest User" userId="S::urn:spo:anon#a4483e399621d5ddcaaa08728426d24cb0c10b96c170c4b4d14684098c6a77d4::" providerId="AD" clId="Web-{001A8F4F-B1FB-5AD8-DEF5-50A0AE13E2F5}" dt="2022-06-03T18:24:20.584" v="116"/>
          <ac:spMkLst>
            <pc:docMk/>
            <pc:sldMk cId="644522445" sldId="2654"/>
            <ac:spMk id="3" creationId="{BB3F1284-0D53-A547-B874-45F70A20C68C}"/>
          </ac:spMkLst>
        </pc:spChg>
        <pc:spChg chg="mod">
          <ac:chgData name="Guest User" userId="S::urn:spo:anon#a4483e399621d5ddcaaa08728426d24cb0c10b96c170c4b4d14684098c6a77d4::" providerId="AD" clId="Web-{001A8F4F-B1FB-5AD8-DEF5-50A0AE13E2F5}" dt="2022-06-03T18:23:45.209" v="107" actId="20577"/>
          <ac:spMkLst>
            <pc:docMk/>
            <pc:sldMk cId="644522445" sldId="2654"/>
            <ac:spMk id="5" creationId="{E2E7628D-0C69-4E42-BFC2-60446F9DD946}"/>
          </ac:spMkLst>
        </pc:spChg>
        <pc:spChg chg="del">
          <ac:chgData name="Guest User" userId="S::urn:spo:anon#a4483e399621d5ddcaaa08728426d24cb0c10b96c170c4b4d14684098c6a77d4::" providerId="AD" clId="Web-{001A8F4F-B1FB-5AD8-DEF5-50A0AE13E2F5}" dt="2022-06-03T18:23:49.381" v="108"/>
          <ac:spMkLst>
            <pc:docMk/>
            <pc:sldMk cId="644522445" sldId="2654"/>
            <ac:spMk id="9" creationId="{960194E5-3C19-394D-A368-2CF670B43066}"/>
          </ac:spMkLst>
        </pc:spChg>
        <pc:spChg chg="add mod">
          <ac:chgData name="Guest User" userId="S::urn:spo:anon#a4483e399621d5ddcaaa08728426d24cb0c10b96c170c4b4d14684098c6a77d4::" providerId="AD" clId="Web-{001A8F4F-B1FB-5AD8-DEF5-50A0AE13E2F5}" dt="2022-06-03T18:33:01.154" v="352" actId="1076"/>
          <ac:spMkLst>
            <pc:docMk/>
            <pc:sldMk cId="644522445" sldId="2654"/>
            <ac:spMk id="10" creationId="{93754BB8-F76B-B89D-26EA-DED7DBA87B52}"/>
          </ac:spMkLst>
        </pc:spChg>
        <pc:spChg chg="del">
          <ac:chgData name="Guest User" userId="S::urn:spo:anon#a4483e399621d5ddcaaa08728426d24cb0c10b96c170c4b4d14684098c6a77d4::" providerId="AD" clId="Web-{001A8F4F-B1FB-5AD8-DEF5-50A0AE13E2F5}" dt="2022-06-03T18:24:14.803" v="114"/>
          <ac:spMkLst>
            <pc:docMk/>
            <pc:sldMk cId="644522445" sldId="2654"/>
            <ac:spMk id="17" creationId="{CC5504B7-7372-9F45-9E55-437F4612F1C9}"/>
          </ac:spMkLst>
        </pc:spChg>
        <pc:picChg chg="del">
          <ac:chgData name="Guest User" userId="S::urn:spo:anon#a4483e399621d5ddcaaa08728426d24cb0c10b96c170c4b4d14684098c6a77d4::" providerId="AD" clId="Web-{001A8F4F-B1FB-5AD8-DEF5-50A0AE13E2F5}" dt="2022-06-03T18:23:50.662" v="109"/>
          <ac:picMkLst>
            <pc:docMk/>
            <pc:sldMk cId="644522445" sldId="2654"/>
            <ac:picMk id="2" creationId="{288761BC-D9A0-A04A-65A3-DC17DB5FDD39}"/>
          </ac:picMkLst>
        </pc:picChg>
        <pc:picChg chg="del">
          <ac:chgData name="Guest User" userId="S::urn:spo:anon#a4483e399621d5ddcaaa08728426d24cb0c10b96c170c4b4d14684098c6a77d4::" providerId="AD" clId="Web-{001A8F4F-B1FB-5AD8-DEF5-50A0AE13E2F5}" dt="2022-06-03T18:23:51.678" v="110"/>
          <ac:picMkLst>
            <pc:docMk/>
            <pc:sldMk cId="644522445" sldId="2654"/>
            <ac:picMk id="6" creationId="{FF19BE58-C0BC-0E1E-4AE1-19750439D659}"/>
          </ac:picMkLst>
        </pc:picChg>
        <pc:picChg chg="del">
          <ac:chgData name="Guest User" userId="S::urn:spo:anon#a4483e399621d5ddcaaa08728426d24cb0c10b96c170c4b4d14684098c6a77d4::" providerId="AD" clId="Web-{001A8F4F-B1FB-5AD8-DEF5-50A0AE13E2F5}" dt="2022-06-03T18:23:52.287" v="111"/>
          <ac:picMkLst>
            <pc:docMk/>
            <pc:sldMk cId="644522445" sldId="2654"/>
            <ac:picMk id="7" creationId="{6BA0B313-3DC8-8902-B23F-E190E007264A}"/>
          </ac:picMkLst>
        </pc:picChg>
        <pc:picChg chg="del">
          <ac:chgData name="Guest User" userId="S::urn:spo:anon#a4483e399621d5ddcaaa08728426d24cb0c10b96c170c4b4d14684098c6a77d4::" providerId="AD" clId="Web-{001A8F4F-B1FB-5AD8-DEF5-50A0AE13E2F5}" dt="2022-06-03T18:23:53.428" v="112"/>
          <ac:picMkLst>
            <pc:docMk/>
            <pc:sldMk cId="644522445" sldId="2654"/>
            <ac:picMk id="8" creationId="{51A72E71-85C8-26CD-4891-3643C6D61D56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32:57.310" v="351" actId="14100"/>
          <ac:picMkLst>
            <pc:docMk/>
            <pc:sldMk cId="644522445" sldId="2654"/>
            <ac:picMk id="13" creationId="{B63E9FD0-677F-83B3-385B-9DAD4DEE2381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32:54.044" v="350" actId="1076"/>
          <ac:picMkLst>
            <pc:docMk/>
            <pc:sldMk cId="644522445" sldId="2654"/>
            <ac:picMk id="16" creationId="{5CE22F5C-B5DF-425A-F126-94453A5FC15A}"/>
          </ac:picMkLst>
        </pc:picChg>
        <pc:picChg chg="add mod">
          <ac:chgData name="Guest User" userId="S::urn:spo:anon#a4483e399621d5ddcaaa08728426d24cb0c10b96c170c4b4d14684098c6a77d4::" providerId="AD" clId="Web-{001A8F4F-B1FB-5AD8-DEF5-50A0AE13E2F5}" dt="2022-06-03T18:32:51.232" v="349" actId="1076"/>
          <ac:picMkLst>
            <pc:docMk/>
            <pc:sldMk cId="644522445" sldId="2654"/>
            <ac:picMk id="20" creationId="{28BD6E76-A08D-F709-9D1F-B79D039BEF08}"/>
          </ac:picMkLst>
        </pc:picChg>
      </pc:sldChg>
    </pc:docChg>
  </pc:docChgLst>
  <pc:docChgLst>
    <pc:chgData name="Allan M Rowe" userId="a47b93c3-83ad-4fb6-aa95-fb0d6e57d93e" providerId="ADAL" clId="{2EDC87C7-C46D-49AF-B7E9-8B57ADB59CB3}"/>
    <pc:docChg chg="undo redo custSel addSld delSld modSld sldOrd modMainMaster modSection">
      <pc:chgData name="Allan M Rowe" userId="a47b93c3-83ad-4fb6-aa95-fb0d6e57d93e" providerId="ADAL" clId="{2EDC87C7-C46D-49AF-B7E9-8B57ADB59CB3}" dt="2022-06-13T02:36:48.404" v="4735" actId="20577"/>
      <pc:docMkLst>
        <pc:docMk/>
      </pc:docMkLst>
      <pc:sldChg chg="modSp mod">
        <pc:chgData name="Allan M Rowe" userId="a47b93c3-83ad-4fb6-aa95-fb0d6e57d93e" providerId="ADAL" clId="{2EDC87C7-C46D-49AF-B7E9-8B57ADB59CB3}" dt="2022-06-06T20:23:39.186" v="325" actId="114"/>
        <pc:sldMkLst>
          <pc:docMk/>
          <pc:sldMk cId="3473891360" sldId="2306"/>
        </pc:sldMkLst>
        <pc:spChg chg="mod">
          <ac:chgData name="Allan M Rowe" userId="a47b93c3-83ad-4fb6-aa95-fb0d6e57d93e" providerId="ADAL" clId="{2EDC87C7-C46D-49AF-B7E9-8B57ADB59CB3}" dt="2022-06-06T20:23:39.186" v="325" actId="114"/>
          <ac:spMkLst>
            <pc:docMk/>
            <pc:sldMk cId="3473891360" sldId="2306"/>
            <ac:spMk id="2" creationId="{41C65E52-1014-F741-A9D4-971A572923AE}"/>
          </ac:spMkLst>
        </pc:spChg>
      </pc:sldChg>
      <pc:sldChg chg="add del">
        <pc:chgData name="Allan M Rowe" userId="a47b93c3-83ad-4fb6-aa95-fb0d6e57d93e" providerId="ADAL" clId="{2EDC87C7-C46D-49AF-B7E9-8B57ADB59CB3}" dt="2022-06-01T19:06:19" v="51"/>
        <pc:sldMkLst>
          <pc:docMk/>
          <pc:sldMk cId="1139286859" sldId="2470"/>
        </pc:sldMkLst>
      </pc:sldChg>
      <pc:sldChg chg="modSp mod modNotesTx">
        <pc:chgData name="Allan M Rowe" userId="a47b93c3-83ad-4fb6-aa95-fb0d6e57d93e" providerId="ADAL" clId="{2EDC87C7-C46D-49AF-B7E9-8B57ADB59CB3}" dt="2022-06-10T22:38:05.366" v="3277" actId="20577"/>
        <pc:sldMkLst>
          <pc:docMk/>
          <pc:sldMk cId="384389909" sldId="2500"/>
        </pc:sldMkLst>
        <pc:spChg chg="mod">
          <ac:chgData name="Allan M Rowe" userId="a47b93c3-83ad-4fb6-aa95-fb0d6e57d93e" providerId="ADAL" clId="{2EDC87C7-C46D-49AF-B7E9-8B57ADB59CB3}" dt="2022-06-08T21:44:07.810" v="1546" actId="20577"/>
          <ac:spMkLst>
            <pc:docMk/>
            <pc:sldMk cId="384389909" sldId="2500"/>
            <ac:spMk id="5" creationId="{E2E7628D-0C69-4E42-BFC2-60446F9DD946}"/>
          </ac:spMkLst>
        </pc:spChg>
        <pc:spChg chg="mod">
          <ac:chgData name="Allan M Rowe" userId="a47b93c3-83ad-4fb6-aa95-fb0d6e57d93e" providerId="ADAL" clId="{2EDC87C7-C46D-49AF-B7E9-8B57ADB59CB3}" dt="2022-06-09T04:02:09.041" v="2771" actId="20577"/>
          <ac:spMkLst>
            <pc:docMk/>
            <pc:sldMk cId="384389909" sldId="2500"/>
            <ac:spMk id="9" creationId="{F41F331F-EE3A-8143-AD99-C602EDBFB182}"/>
          </ac:spMkLst>
        </pc:spChg>
        <pc:spChg chg="mod">
          <ac:chgData name="Allan M Rowe" userId="a47b93c3-83ad-4fb6-aa95-fb0d6e57d93e" providerId="ADAL" clId="{2EDC87C7-C46D-49AF-B7E9-8B57ADB59CB3}" dt="2022-06-02T18:50:05.119" v="85" actId="14100"/>
          <ac:spMkLst>
            <pc:docMk/>
            <pc:sldMk cId="384389909" sldId="2500"/>
            <ac:spMk id="13" creationId="{2EBC2D15-DD4A-1644-A38A-BFFB243C4C97}"/>
          </ac:spMkLst>
        </pc:spChg>
        <pc:spChg chg="mod">
          <ac:chgData name="Allan M Rowe" userId="a47b93c3-83ad-4fb6-aa95-fb0d6e57d93e" providerId="ADAL" clId="{2EDC87C7-C46D-49AF-B7E9-8B57ADB59CB3}" dt="2022-06-02T18:50:16.164" v="95" actId="20577"/>
          <ac:spMkLst>
            <pc:docMk/>
            <pc:sldMk cId="384389909" sldId="2500"/>
            <ac:spMk id="15" creationId="{855ADDFD-C5F8-4353-9D14-14D2D7301EB3}"/>
          </ac:spMkLst>
        </pc:spChg>
      </pc:sldChg>
      <pc:sldChg chg="addSp delSp modSp del mod ord modAnim modNotesTx">
        <pc:chgData name="Allan M Rowe" userId="a47b93c3-83ad-4fb6-aa95-fb0d6e57d93e" providerId="ADAL" clId="{2EDC87C7-C46D-49AF-B7E9-8B57ADB59CB3}" dt="2022-06-12T21:09:15.937" v="4509" actId="47"/>
        <pc:sldMkLst>
          <pc:docMk/>
          <pc:sldMk cId="3791867222" sldId="2503"/>
        </pc:sldMkLst>
        <pc:spChg chg="add del mod">
          <ac:chgData name="Allan M Rowe" userId="a47b93c3-83ad-4fb6-aa95-fb0d6e57d93e" providerId="ADAL" clId="{2EDC87C7-C46D-49AF-B7E9-8B57ADB59CB3}" dt="2022-06-06T21:03:51.108" v="367" actId="478"/>
          <ac:spMkLst>
            <pc:docMk/>
            <pc:sldMk cId="3791867222" sldId="2503"/>
            <ac:spMk id="2" creationId="{2CAAB5A1-DDC6-486D-B157-8104FD11C484}"/>
          </ac:spMkLst>
        </pc:spChg>
        <pc:spChg chg="add del mod">
          <ac:chgData name="Allan M Rowe" userId="a47b93c3-83ad-4fb6-aa95-fb0d6e57d93e" providerId="ADAL" clId="{2EDC87C7-C46D-49AF-B7E9-8B57ADB59CB3}" dt="2022-06-02T19:08:46.036" v="124"/>
          <ac:spMkLst>
            <pc:docMk/>
            <pc:sldMk cId="3791867222" sldId="2503"/>
            <ac:spMk id="2" creationId="{D933688D-1502-44C5-BBC8-477D558CB0D8}"/>
          </ac:spMkLst>
        </pc:spChg>
        <pc:spChg chg="add del mod">
          <ac:chgData name="Allan M Rowe" userId="a47b93c3-83ad-4fb6-aa95-fb0d6e57d93e" providerId="ADAL" clId="{2EDC87C7-C46D-49AF-B7E9-8B57ADB59CB3}" dt="2022-06-06T21:01:17.595" v="340" actId="478"/>
          <ac:spMkLst>
            <pc:docMk/>
            <pc:sldMk cId="3791867222" sldId="2503"/>
            <ac:spMk id="3" creationId="{BAF85840-86BC-4E8F-9E1F-08FB961F2C8C}"/>
          </ac:spMkLst>
        </pc:spChg>
        <pc:spChg chg="del">
          <ac:chgData name="Allan M Rowe" userId="a47b93c3-83ad-4fb6-aa95-fb0d6e57d93e" providerId="ADAL" clId="{2EDC87C7-C46D-49AF-B7E9-8B57ADB59CB3}" dt="2022-06-02T19:10:09.265" v="128" actId="478"/>
          <ac:spMkLst>
            <pc:docMk/>
            <pc:sldMk cId="3791867222" sldId="2503"/>
            <ac:spMk id="13" creationId="{2EBC2D15-DD4A-1644-A38A-BFFB243C4C97}"/>
          </ac:spMkLst>
        </pc:spChg>
        <pc:spChg chg="add mod">
          <ac:chgData name="Allan M Rowe" userId="a47b93c3-83ad-4fb6-aa95-fb0d6e57d93e" providerId="ADAL" clId="{2EDC87C7-C46D-49AF-B7E9-8B57ADB59CB3}" dt="2022-06-06T21:09:58.828" v="376" actId="1076"/>
          <ac:spMkLst>
            <pc:docMk/>
            <pc:sldMk cId="3791867222" sldId="2503"/>
            <ac:spMk id="13" creationId="{72C74FA2-974E-48E2-AA15-CA70FDEA8321}"/>
          </ac:spMkLst>
        </pc:spChg>
        <pc:spChg chg="del">
          <ac:chgData name="Allan M Rowe" userId="a47b93c3-83ad-4fb6-aa95-fb0d6e57d93e" providerId="ADAL" clId="{2EDC87C7-C46D-49AF-B7E9-8B57ADB59CB3}" dt="2022-06-02T19:10:10.648" v="129" actId="478"/>
          <ac:spMkLst>
            <pc:docMk/>
            <pc:sldMk cId="3791867222" sldId="2503"/>
            <ac:spMk id="15" creationId="{855ADDFD-C5F8-4353-9D14-14D2D7301EB3}"/>
          </ac:spMkLst>
        </pc:spChg>
        <pc:spChg chg="mod">
          <ac:chgData name="Allan M Rowe" userId="a47b93c3-83ad-4fb6-aa95-fb0d6e57d93e" providerId="ADAL" clId="{2EDC87C7-C46D-49AF-B7E9-8B57ADB59CB3}" dt="2022-06-06T20:32:56.199" v="329" actId="20577"/>
          <ac:spMkLst>
            <pc:docMk/>
            <pc:sldMk cId="3791867222" sldId="2503"/>
            <ac:spMk id="17" creationId="{C8EB48E7-D8F6-574F-ADB7-EB83C89933B1}"/>
          </ac:spMkLst>
        </pc:spChg>
        <pc:spChg chg="add mod">
          <ac:chgData name="Allan M Rowe" userId="a47b93c3-83ad-4fb6-aa95-fb0d6e57d93e" providerId="ADAL" clId="{2EDC87C7-C46D-49AF-B7E9-8B57ADB59CB3}" dt="2022-06-02T19:10:11.879" v="130"/>
          <ac:spMkLst>
            <pc:docMk/>
            <pc:sldMk cId="3791867222" sldId="2503"/>
            <ac:spMk id="18" creationId="{1C8FFEF4-E9EC-4F8B-9CD2-EB7AB08F3F7A}"/>
          </ac:spMkLst>
        </pc:spChg>
        <pc:spChg chg="add mod">
          <ac:chgData name="Allan M Rowe" userId="a47b93c3-83ad-4fb6-aa95-fb0d6e57d93e" providerId="ADAL" clId="{2EDC87C7-C46D-49AF-B7E9-8B57ADB59CB3}" dt="2022-06-02T19:10:11.879" v="130"/>
          <ac:spMkLst>
            <pc:docMk/>
            <pc:sldMk cId="3791867222" sldId="2503"/>
            <ac:spMk id="19" creationId="{E49C6F10-EF87-4077-9D08-F420F94E8548}"/>
          </ac:spMkLst>
        </pc:spChg>
        <pc:spChg chg="mod">
          <ac:chgData name="Allan M Rowe" userId="a47b93c3-83ad-4fb6-aa95-fb0d6e57d93e" providerId="ADAL" clId="{2EDC87C7-C46D-49AF-B7E9-8B57ADB59CB3}" dt="2022-06-06T21:03:19.345" v="364" actId="1076"/>
          <ac:spMkLst>
            <pc:docMk/>
            <pc:sldMk cId="3791867222" sldId="2503"/>
            <ac:spMk id="24" creationId="{8A97E04E-8C1B-E54B-8FDA-7E15106E6760}"/>
          </ac:spMkLst>
        </pc:spChg>
        <pc:picChg chg="mod ord modCrop">
          <ac:chgData name="Allan M Rowe" userId="a47b93c3-83ad-4fb6-aa95-fb0d6e57d93e" providerId="ADAL" clId="{2EDC87C7-C46D-49AF-B7E9-8B57ADB59CB3}" dt="2022-06-06T21:02:21.759" v="347" actId="1076"/>
          <ac:picMkLst>
            <pc:docMk/>
            <pc:sldMk cId="3791867222" sldId="2503"/>
            <ac:picMk id="6" creationId="{FAC87844-54F7-DF4C-A786-BD7EB6D10B56}"/>
          </ac:picMkLst>
        </pc:picChg>
      </pc:sldChg>
      <pc:sldChg chg="addSp delSp modSp mod modNotesTx">
        <pc:chgData name="Allan M Rowe" userId="a47b93c3-83ad-4fb6-aa95-fb0d6e57d93e" providerId="ADAL" clId="{2EDC87C7-C46D-49AF-B7E9-8B57ADB59CB3}" dt="2022-06-10T22:38:17.234" v="3285" actId="20577"/>
        <pc:sldMkLst>
          <pc:docMk/>
          <pc:sldMk cId="1885850099" sldId="2504"/>
        </pc:sldMkLst>
        <pc:spChg chg="del">
          <ac:chgData name="Allan M Rowe" userId="a47b93c3-83ad-4fb6-aa95-fb0d6e57d93e" providerId="ADAL" clId="{2EDC87C7-C46D-49AF-B7E9-8B57ADB59CB3}" dt="2022-06-02T19:08:52.971" v="125" actId="478"/>
          <ac:spMkLst>
            <pc:docMk/>
            <pc:sldMk cId="1885850099" sldId="2504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08:55.057" v="126" actId="478"/>
          <ac:spMkLst>
            <pc:docMk/>
            <pc:sldMk cId="1885850099" sldId="2504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08:56.227" v="127"/>
          <ac:spMkLst>
            <pc:docMk/>
            <pc:sldMk cId="1885850099" sldId="2504"/>
            <ac:spMk id="21" creationId="{4B668511-2337-42FE-8E14-53292C19BDA0}"/>
          </ac:spMkLst>
        </pc:spChg>
        <pc:spChg chg="add mod">
          <ac:chgData name="Allan M Rowe" userId="a47b93c3-83ad-4fb6-aa95-fb0d6e57d93e" providerId="ADAL" clId="{2EDC87C7-C46D-49AF-B7E9-8B57ADB59CB3}" dt="2022-06-02T19:08:56.227" v="127"/>
          <ac:spMkLst>
            <pc:docMk/>
            <pc:sldMk cId="1885850099" sldId="2504"/>
            <ac:spMk id="29" creationId="{D383BAEF-0A1F-42FF-90C2-48341A4EF08C}"/>
          </ac:spMkLst>
        </pc:spChg>
        <pc:spChg chg="mod">
          <ac:chgData name="Allan M Rowe" userId="a47b93c3-83ad-4fb6-aa95-fb0d6e57d93e" providerId="ADAL" clId="{2EDC87C7-C46D-49AF-B7E9-8B57ADB59CB3}" dt="2022-06-09T04:02:34.763" v="2777" actId="20577"/>
          <ac:spMkLst>
            <pc:docMk/>
            <pc:sldMk cId="1885850099" sldId="2504"/>
            <ac:spMk id="30" creationId="{D952838B-2C11-0A40-9815-4CB49EAED110}"/>
          </ac:spMkLst>
        </pc:spChg>
      </pc:sldChg>
      <pc:sldChg chg="addSp delSp modSp mod modAnim modNotesTx">
        <pc:chgData name="Allan M Rowe" userId="a47b93c3-83ad-4fb6-aa95-fb0d6e57d93e" providerId="ADAL" clId="{2EDC87C7-C46D-49AF-B7E9-8B57ADB59CB3}" dt="2022-06-13T02:27:56.731" v="4696" actId="20577"/>
        <pc:sldMkLst>
          <pc:docMk/>
          <pc:sldMk cId="2613150352" sldId="2505"/>
        </pc:sldMkLst>
        <pc:spChg chg="add del mod">
          <ac:chgData name="Allan M Rowe" userId="a47b93c3-83ad-4fb6-aa95-fb0d6e57d93e" providerId="ADAL" clId="{2EDC87C7-C46D-49AF-B7E9-8B57ADB59CB3}" dt="2022-06-08T17:10:33.441" v="1227" actId="478"/>
          <ac:spMkLst>
            <pc:docMk/>
            <pc:sldMk cId="2613150352" sldId="2505"/>
            <ac:spMk id="2" creationId="{126BBA45-03EE-450E-989F-A9B58314844C}"/>
          </ac:spMkLst>
        </pc:spChg>
        <pc:spChg chg="add mod">
          <ac:chgData name="Allan M Rowe" userId="a47b93c3-83ad-4fb6-aa95-fb0d6e57d93e" providerId="ADAL" clId="{2EDC87C7-C46D-49AF-B7E9-8B57ADB59CB3}" dt="2022-06-07T21:40:07.997" v="858" actId="14100"/>
          <ac:spMkLst>
            <pc:docMk/>
            <pc:sldMk cId="2613150352" sldId="2505"/>
            <ac:spMk id="3" creationId="{73F7332C-B340-4514-827F-BD0113743121}"/>
          </ac:spMkLst>
        </pc:spChg>
        <pc:spChg chg="add mod">
          <ac:chgData name="Allan M Rowe" userId="a47b93c3-83ad-4fb6-aa95-fb0d6e57d93e" providerId="ADAL" clId="{2EDC87C7-C46D-49AF-B7E9-8B57ADB59CB3}" dt="2022-06-12T21:41:03.152" v="4609" actId="1076"/>
          <ac:spMkLst>
            <pc:docMk/>
            <pc:sldMk cId="2613150352" sldId="2505"/>
            <ac:spMk id="11" creationId="{0ACC3E26-DFFE-40E1-97CD-87C468E8A3BB}"/>
          </ac:spMkLst>
        </pc:spChg>
        <pc:spChg chg="add mod">
          <ac:chgData name="Allan M Rowe" userId="a47b93c3-83ad-4fb6-aa95-fb0d6e57d93e" providerId="ADAL" clId="{2EDC87C7-C46D-49AF-B7E9-8B57ADB59CB3}" dt="2022-06-10T22:43:06.728" v="3582" actId="692"/>
          <ac:spMkLst>
            <pc:docMk/>
            <pc:sldMk cId="2613150352" sldId="2505"/>
            <ac:spMk id="12" creationId="{CD504CE4-971A-4484-96C1-1B152DDB0AFC}"/>
          </ac:spMkLst>
        </pc:spChg>
        <pc:spChg chg="del">
          <ac:chgData name="Allan M Rowe" userId="a47b93c3-83ad-4fb6-aa95-fb0d6e57d93e" providerId="ADAL" clId="{2EDC87C7-C46D-49AF-B7E9-8B57ADB59CB3}" dt="2022-06-02T19:10:26.229" v="132" actId="478"/>
          <ac:spMkLst>
            <pc:docMk/>
            <pc:sldMk cId="2613150352" sldId="2505"/>
            <ac:spMk id="64" creationId="{03A97A09-F465-5B46-A3EA-55D741431DC1}"/>
          </ac:spMkLst>
        </pc:spChg>
        <pc:spChg chg="del">
          <ac:chgData name="Allan M Rowe" userId="a47b93c3-83ad-4fb6-aa95-fb0d6e57d93e" providerId="ADAL" clId="{2EDC87C7-C46D-49AF-B7E9-8B57ADB59CB3}" dt="2022-06-02T19:10:23.513" v="131" actId="478"/>
          <ac:spMkLst>
            <pc:docMk/>
            <pc:sldMk cId="2613150352" sldId="2505"/>
            <ac:spMk id="65" creationId="{CF16DBEA-2304-8748-874B-13D5383F4B2F}"/>
          </ac:spMkLst>
        </pc:spChg>
        <pc:spChg chg="mod">
          <ac:chgData name="Allan M Rowe" userId="a47b93c3-83ad-4fb6-aa95-fb0d6e57d93e" providerId="ADAL" clId="{2EDC87C7-C46D-49AF-B7E9-8B57ADB59CB3}" dt="2022-06-13T02:27:56.731" v="4696" actId="20577"/>
          <ac:spMkLst>
            <pc:docMk/>
            <pc:sldMk cId="2613150352" sldId="2505"/>
            <ac:spMk id="66" creationId="{23409D85-A278-4BD0-B4E9-F9D633257071}"/>
          </ac:spMkLst>
        </pc:spChg>
        <pc:spChg chg="add mod">
          <ac:chgData name="Allan M Rowe" userId="a47b93c3-83ad-4fb6-aa95-fb0d6e57d93e" providerId="ADAL" clId="{2EDC87C7-C46D-49AF-B7E9-8B57ADB59CB3}" dt="2022-06-02T19:10:27.456" v="133"/>
          <ac:spMkLst>
            <pc:docMk/>
            <pc:sldMk cId="2613150352" sldId="2505"/>
            <ac:spMk id="67" creationId="{34CBC881-615C-4829-8ADE-4DCC7F6531B8}"/>
          </ac:spMkLst>
        </pc:spChg>
        <pc:spChg chg="add mod">
          <ac:chgData name="Allan M Rowe" userId="a47b93c3-83ad-4fb6-aa95-fb0d6e57d93e" providerId="ADAL" clId="{2EDC87C7-C46D-49AF-B7E9-8B57ADB59CB3}" dt="2022-06-02T19:10:27.456" v="133"/>
          <ac:spMkLst>
            <pc:docMk/>
            <pc:sldMk cId="2613150352" sldId="2505"/>
            <ac:spMk id="68" creationId="{703F9B1B-99C9-485D-86C6-14DEB3FE91FE}"/>
          </ac:spMkLst>
        </pc:spChg>
        <pc:spChg chg="mod">
          <ac:chgData name="Allan M Rowe" userId="a47b93c3-83ad-4fb6-aa95-fb0d6e57d93e" providerId="ADAL" clId="{2EDC87C7-C46D-49AF-B7E9-8B57ADB59CB3}" dt="2022-06-08T17:04:54.928" v="1218" actId="1076"/>
          <ac:spMkLst>
            <pc:docMk/>
            <pc:sldMk cId="2613150352" sldId="2505"/>
            <ac:spMk id="88" creationId="{50127E65-ED84-D042-A492-422F737C8D32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07" creationId="{21047F1C-D661-1F41-8EB3-ACC38741CEAD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15" creationId="{FFA07D57-AAAB-3242-B066-0458EE7AC2F4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17" creationId="{B8846C88-74DE-9A4C-B18B-86BD95711794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22" creationId="{0164F2D6-55D3-9941-9464-76E5A789236D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30" creationId="{33B57DF9-03CF-0D46-8E29-779289FCF136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31" creationId="{1C626F76-0505-6845-8B1F-D956F9DC9C52}"/>
          </ac:spMkLst>
        </pc:spChg>
        <pc:spChg chg="mod">
          <ac:chgData name="Allan M Rowe" userId="a47b93c3-83ad-4fb6-aa95-fb0d6e57d93e" providerId="ADAL" clId="{2EDC87C7-C46D-49AF-B7E9-8B57ADB59CB3}" dt="2022-06-09T04:04:43.179" v="2784" actId="1076"/>
          <ac:spMkLst>
            <pc:docMk/>
            <pc:sldMk cId="2613150352" sldId="2505"/>
            <ac:spMk id="132" creationId="{14B73CDF-EFDE-0543-9296-849FA94AEDE8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33" creationId="{2B13D535-E468-4643-9E1E-4E157C4508AD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38" creationId="{4CC17599-5F5A-8742-A0B0-66E6DC9300BB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39" creationId="{253E6000-DC16-FD4B-A205-9D70D9BB3CFE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54" creationId="{24CF1B3F-4AF0-E644-A8CF-069DF88E66B3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59" creationId="{4267AB4A-72A4-B943-9004-DC781607060A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64" creationId="{4E6BCB92-414A-5B4B-A474-E0EA0DD74F76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68" creationId="{4372347D-743B-D44C-8E7F-C9F009ABBB73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70" creationId="{1878A82C-81D4-D242-83C5-6A0F44354D88}"/>
          </ac:spMkLst>
        </pc:spChg>
        <pc:spChg chg="mod">
          <ac:chgData name="Allan M Rowe" userId="a47b93c3-83ad-4fb6-aa95-fb0d6e57d93e" providerId="ADAL" clId="{2EDC87C7-C46D-49AF-B7E9-8B57ADB59CB3}" dt="2022-06-08T17:05:16.744" v="1219" actId="1076"/>
          <ac:spMkLst>
            <pc:docMk/>
            <pc:sldMk cId="2613150352" sldId="2505"/>
            <ac:spMk id="176" creationId="{6FF4DFF9-291C-E847-81D5-4A8D2154F610}"/>
          </ac:spMkLst>
        </pc:spChg>
        <pc:spChg chg="mod">
          <ac:chgData name="Allan M Rowe" userId="a47b93c3-83ad-4fb6-aa95-fb0d6e57d93e" providerId="ADAL" clId="{2EDC87C7-C46D-49AF-B7E9-8B57ADB59CB3}" dt="2022-06-07T21:40:02.861" v="857" actId="1076"/>
          <ac:spMkLst>
            <pc:docMk/>
            <pc:sldMk cId="2613150352" sldId="2505"/>
            <ac:spMk id="177" creationId="{CEF96B5A-E6AC-1E4E-8DE5-12031D094CFA}"/>
          </ac:spMkLst>
        </pc:s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63" creationId="{9F6F7727-7B9D-4A45-ADF2-66F234BC013E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34" creationId="{E68F5601-58ED-D04C-B334-C8F679EEF442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35" creationId="{063440B7-85BF-CE41-BF03-56D7105B18F8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36" creationId="{7FF7134D-5054-CF4C-B05E-970CD1858EDC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40" creationId="{1AC8E4C8-7172-0848-A960-D47792DAC809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41" creationId="{723DD937-40DC-564C-BAF9-1030B05ECE37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42" creationId="{D5D3E738-562E-CC43-93E3-3F6910B47A75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43" creationId="{5C0BE375-3A3F-D844-896A-128B05BFE4BA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53" creationId="{AFCEB3F1-76C3-054A-A618-0996737D136F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58" creationId="{F7F2BF6E-FE41-F648-8308-D66247AA4A49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63" creationId="{0281E399-A12C-8348-B78B-761175B864B8}"/>
          </ac:grpSpMkLst>
        </pc:grpChg>
        <pc:grpChg chg="mod">
          <ac:chgData name="Allan M Rowe" userId="a47b93c3-83ad-4fb6-aa95-fb0d6e57d93e" providerId="ADAL" clId="{2EDC87C7-C46D-49AF-B7E9-8B57ADB59CB3}" dt="2022-06-07T21:40:02.861" v="857" actId="1076"/>
          <ac:grpSpMkLst>
            <pc:docMk/>
            <pc:sldMk cId="2613150352" sldId="2505"/>
            <ac:grpSpMk id="169" creationId="{83815CBF-EA29-5948-BDED-516F3938F2EA}"/>
          </ac:grpSpMkLst>
        </pc:grpChg>
        <pc:picChg chg="add mod">
          <ac:chgData name="Allan M Rowe" userId="a47b93c3-83ad-4fb6-aa95-fb0d6e57d93e" providerId="ADAL" clId="{2EDC87C7-C46D-49AF-B7E9-8B57ADB59CB3}" dt="2022-06-09T03:02:43.777" v="2155" actId="1076"/>
          <ac:picMkLst>
            <pc:docMk/>
            <pc:sldMk cId="2613150352" sldId="2505"/>
            <ac:picMk id="9" creationId="{9B402FA3-3D1B-4F85-8C4F-73602603E0C2}"/>
          </ac:picMkLst>
        </pc:picChg>
        <pc:picChg chg="add del mod">
          <ac:chgData name="Allan M Rowe" userId="a47b93c3-83ad-4fb6-aa95-fb0d6e57d93e" providerId="ADAL" clId="{2EDC87C7-C46D-49AF-B7E9-8B57ADB59CB3}" dt="2022-06-08T21:33:42.844" v="1537" actId="478"/>
          <ac:picMkLst>
            <pc:docMk/>
            <pc:sldMk cId="2613150352" sldId="2505"/>
            <ac:picMk id="10" creationId="{A8FD156B-6A82-4EE3-820B-F3E0A3C26AD5}"/>
          </ac:picMkLst>
        </pc:picChg>
        <pc:picChg chg="add mod">
          <ac:chgData name="Allan M Rowe" userId="a47b93c3-83ad-4fb6-aa95-fb0d6e57d93e" providerId="ADAL" clId="{2EDC87C7-C46D-49AF-B7E9-8B57ADB59CB3}" dt="2022-06-09T03:02:53.786" v="2156" actId="1076"/>
          <ac:picMkLst>
            <pc:docMk/>
            <pc:sldMk cId="2613150352" sldId="2505"/>
            <ac:picMk id="69" creationId="{E0AABB33-2134-4A55-9C6A-0F9D24B119E2}"/>
          </ac:picMkLst>
        </pc:picChg>
        <pc:picChg chg="mod">
          <ac:chgData name="Allan M Rowe" userId="a47b93c3-83ad-4fb6-aa95-fb0d6e57d93e" providerId="ADAL" clId="{2EDC87C7-C46D-49AF-B7E9-8B57ADB59CB3}" dt="2022-06-08T17:05:37.434" v="1223" actId="1076"/>
          <ac:picMkLst>
            <pc:docMk/>
            <pc:sldMk cId="2613150352" sldId="2505"/>
            <ac:picMk id="93" creationId="{38B1436C-84CA-6342-B7B3-978DDCE29FD8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37" creationId="{E81677F6-DCCC-2C4E-BE29-F271C32239C9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44" creationId="{9E5615AA-0722-354A-96DB-557113C8123D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45" creationId="{1B8FC16F-701B-274C-B6C8-4D3BB3A090CD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46" creationId="{E7F5CF1B-DA03-FD4B-AC9C-0C80965C8CE1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47" creationId="{DE22673D-1636-E242-8629-8608B59945A4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55" creationId="{911914BF-AC32-5342-8133-328A7B16D13C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56" creationId="{F25950EE-C318-F84E-9F74-E9C49C710156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57" creationId="{D46429C8-87EF-E049-A741-ACCB52431839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0" creationId="{CE88A9BF-40E9-EA43-AB49-C751C5B45448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1" creationId="{8CA2D1CA-FDD5-E64B-A290-BB92A41A3D63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2" creationId="{C90AFED2-5D2F-FB4A-93B1-E3911870D6DA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5" creationId="{A4DF202D-CE60-524C-81A3-55258D68E35A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6" creationId="{210AA968-23F6-1648-A332-461DC2EA2180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67" creationId="{A63140DD-1387-BA47-BB61-353CCB48B495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1" creationId="{FF698ED0-F511-2F49-B5C8-5145A73CDADF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2" creationId="{2E67FAEE-D060-B440-8D4F-DD9D656737F5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3" creationId="{105F69E4-6F1B-D54C-A127-52332E0E5E8D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4" creationId="{8E6E3320-7DFB-3B40-9097-DC1B68C17219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5" creationId="{455E11AC-D6C7-3C4B-836E-6EFCC77D0ACB}"/>
          </ac:picMkLst>
        </pc:picChg>
        <pc:picChg chg="mod">
          <ac:chgData name="Allan M Rowe" userId="a47b93c3-83ad-4fb6-aa95-fb0d6e57d93e" providerId="ADAL" clId="{2EDC87C7-C46D-49AF-B7E9-8B57ADB59CB3}" dt="2022-06-07T21:40:02.861" v="857" actId="1076"/>
          <ac:picMkLst>
            <pc:docMk/>
            <pc:sldMk cId="2613150352" sldId="2505"/>
            <ac:picMk id="178" creationId="{B87D13ED-DF06-A249-A442-75284C7351BE}"/>
          </ac:picMkLst>
        </pc:picChg>
        <pc:cxnChg chg="mod">
          <ac:chgData name="Allan M Rowe" userId="a47b93c3-83ad-4fb6-aa95-fb0d6e57d93e" providerId="ADAL" clId="{2EDC87C7-C46D-49AF-B7E9-8B57ADB59CB3}" dt="2022-06-07T21:40:02.861" v="857" actId="1076"/>
          <ac:cxnSpMkLst>
            <pc:docMk/>
            <pc:sldMk cId="2613150352" sldId="2505"/>
            <ac:cxnSpMk id="123" creationId="{6FA7219A-9996-2141-859E-95CB7F0E8ED6}"/>
          </ac:cxnSpMkLst>
        </pc:cxnChg>
        <pc:cxnChg chg="mod">
          <ac:chgData name="Allan M Rowe" userId="a47b93c3-83ad-4fb6-aa95-fb0d6e57d93e" providerId="ADAL" clId="{2EDC87C7-C46D-49AF-B7E9-8B57ADB59CB3}" dt="2022-06-07T21:40:02.861" v="857" actId="1076"/>
          <ac:cxnSpMkLst>
            <pc:docMk/>
            <pc:sldMk cId="2613150352" sldId="2505"/>
            <ac:cxnSpMk id="124" creationId="{EBF51565-98BD-4E46-A37F-7111051011E0}"/>
          </ac:cxnSpMkLst>
        </pc:cxnChg>
        <pc:cxnChg chg="mod">
          <ac:chgData name="Allan M Rowe" userId="a47b93c3-83ad-4fb6-aa95-fb0d6e57d93e" providerId="ADAL" clId="{2EDC87C7-C46D-49AF-B7E9-8B57ADB59CB3}" dt="2022-06-08T17:05:50.782" v="1225" actId="14100"/>
          <ac:cxnSpMkLst>
            <pc:docMk/>
            <pc:sldMk cId="2613150352" sldId="2505"/>
            <ac:cxnSpMk id="148" creationId="{4D6F0F90-7A01-3746-90FE-497AE04B817A}"/>
          </ac:cxnSpMkLst>
        </pc:cxnChg>
        <pc:cxnChg chg="mod">
          <ac:chgData name="Allan M Rowe" userId="a47b93c3-83ad-4fb6-aa95-fb0d6e57d93e" providerId="ADAL" clId="{2EDC87C7-C46D-49AF-B7E9-8B57ADB59CB3}" dt="2022-06-07T21:40:02.861" v="857" actId="1076"/>
          <ac:cxnSpMkLst>
            <pc:docMk/>
            <pc:sldMk cId="2613150352" sldId="2505"/>
            <ac:cxnSpMk id="149" creationId="{8260C6B5-DD82-F048-93B3-BF686C38EBAD}"/>
          </ac:cxnSpMkLst>
        </pc:cxnChg>
        <pc:cxnChg chg="mod">
          <ac:chgData name="Allan M Rowe" userId="a47b93c3-83ad-4fb6-aa95-fb0d6e57d93e" providerId="ADAL" clId="{2EDC87C7-C46D-49AF-B7E9-8B57ADB59CB3}" dt="2022-06-08T17:05:57.849" v="1226" actId="14100"/>
          <ac:cxnSpMkLst>
            <pc:docMk/>
            <pc:sldMk cId="2613150352" sldId="2505"/>
            <ac:cxnSpMk id="150" creationId="{F9D7560B-3D3B-B34E-87C8-EAA6D3ADA331}"/>
          </ac:cxnSpMkLst>
        </pc:cxnChg>
        <pc:cxnChg chg="mod">
          <ac:chgData name="Allan M Rowe" userId="a47b93c3-83ad-4fb6-aa95-fb0d6e57d93e" providerId="ADAL" clId="{2EDC87C7-C46D-49AF-B7E9-8B57ADB59CB3}" dt="2022-06-08T17:05:32.047" v="1221" actId="14100"/>
          <ac:cxnSpMkLst>
            <pc:docMk/>
            <pc:sldMk cId="2613150352" sldId="2505"/>
            <ac:cxnSpMk id="151" creationId="{58017DE0-BC43-654E-B2C6-A2F542C524AA}"/>
          </ac:cxnSpMkLst>
        </pc:cxnChg>
        <pc:cxnChg chg="mod">
          <ac:chgData name="Allan M Rowe" userId="a47b93c3-83ad-4fb6-aa95-fb0d6e57d93e" providerId="ADAL" clId="{2EDC87C7-C46D-49AF-B7E9-8B57ADB59CB3}" dt="2022-06-08T17:05:25.968" v="1220" actId="14100"/>
          <ac:cxnSpMkLst>
            <pc:docMk/>
            <pc:sldMk cId="2613150352" sldId="2505"/>
            <ac:cxnSpMk id="152" creationId="{1EC0BC4B-4BC1-5344-875C-8570DBFFE73C}"/>
          </ac:cxnSpMkLst>
        </pc:cxnChg>
      </pc:sldChg>
      <pc:sldChg chg="addSp delSp modSp del mod modNotesTx">
        <pc:chgData name="Allan M Rowe" userId="a47b93c3-83ad-4fb6-aa95-fb0d6e57d93e" providerId="ADAL" clId="{2EDC87C7-C46D-49AF-B7E9-8B57ADB59CB3}" dt="2022-06-08T21:52:34.485" v="1564" actId="47"/>
        <pc:sldMkLst>
          <pc:docMk/>
          <pc:sldMk cId="3544795915" sldId="2506"/>
        </pc:sldMkLst>
        <pc:spChg chg="del">
          <ac:chgData name="Allan M Rowe" userId="a47b93c3-83ad-4fb6-aa95-fb0d6e57d93e" providerId="ADAL" clId="{2EDC87C7-C46D-49AF-B7E9-8B57ADB59CB3}" dt="2022-06-02T19:11:50.285" v="134" actId="478"/>
          <ac:spMkLst>
            <pc:docMk/>
            <pc:sldMk cId="3544795915" sldId="2506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1:52.099" v="135" actId="478"/>
          <ac:spMkLst>
            <pc:docMk/>
            <pc:sldMk cId="3544795915" sldId="2506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1:53.303" v="136"/>
          <ac:spMkLst>
            <pc:docMk/>
            <pc:sldMk cId="3544795915" sldId="2506"/>
            <ac:spMk id="39" creationId="{D8D3D297-DE5B-4010-BEEB-12EFA5F9B262}"/>
          </ac:spMkLst>
        </pc:spChg>
        <pc:spChg chg="add mod">
          <ac:chgData name="Allan M Rowe" userId="a47b93c3-83ad-4fb6-aa95-fb0d6e57d93e" providerId="ADAL" clId="{2EDC87C7-C46D-49AF-B7E9-8B57ADB59CB3}" dt="2022-06-02T19:11:53.303" v="136"/>
          <ac:spMkLst>
            <pc:docMk/>
            <pc:sldMk cId="3544795915" sldId="2506"/>
            <ac:spMk id="40" creationId="{99FB5C98-AC9A-4B0C-9860-5CCD80A35ECB}"/>
          </ac:spMkLst>
        </pc:spChg>
        <pc:graphicFrameChg chg="mod">
          <ac:chgData name="Allan M Rowe" userId="a47b93c3-83ad-4fb6-aa95-fb0d6e57d93e" providerId="ADAL" clId="{2EDC87C7-C46D-49AF-B7E9-8B57ADB59CB3}" dt="2022-06-02T19:12:48.931" v="138"/>
          <ac:graphicFrameMkLst>
            <pc:docMk/>
            <pc:sldMk cId="3544795915" sldId="2506"/>
            <ac:graphicFrameMk id="18" creationId="{68199210-2DD9-E044-8AF8-062993685FEC}"/>
          </ac:graphicFrameMkLst>
        </pc:graphicFrameChg>
      </pc:sldChg>
      <pc:sldChg chg="addSp delSp modSp mod modNotesTx">
        <pc:chgData name="Allan M Rowe" userId="a47b93c3-83ad-4fb6-aa95-fb0d6e57d93e" providerId="ADAL" clId="{2EDC87C7-C46D-49AF-B7E9-8B57ADB59CB3}" dt="2022-06-10T22:38:08.810" v="3281" actId="20577"/>
        <pc:sldMkLst>
          <pc:docMk/>
          <pc:sldMk cId="2802340617" sldId="2507"/>
        </pc:sldMkLst>
        <pc:spChg chg="del">
          <ac:chgData name="Allan M Rowe" userId="a47b93c3-83ad-4fb6-aa95-fb0d6e57d93e" providerId="ADAL" clId="{2EDC87C7-C46D-49AF-B7E9-8B57ADB59CB3}" dt="2022-06-02T18:54:25.676" v="98" actId="478"/>
          <ac:spMkLst>
            <pc:docMk/>
            <pc:sldMk cId="2802340617" sldId="2507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8:54:27.261" v="99" actId="478"/>
          <ac:spMkLst>
            <pc:docMk/>
            <pc:sldMk cId="2802340617" sldId="2507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8:54:28.704" v="100"/>
          <ac:spMkLst>
            <pc:docMk/>
            <pc:sldMk cId="2802340617" sldId="2507"/>
            <ac:spMk id="18" creationId="{FC0544A9-8D62-416C-9905-9733A5BC8921}"/>
          </ac:spMkLst>
        </pc:spChg>
        <pc:spChg chg="add mod">
          <ac:chgData name="Allan M Rowe" userId="a47b93c3-83ad-4fb6-aa95-fb0d6e57d93e" providerId="ADAL" clId="{2EDC87C7-C46D-49AF-B7E9-8B57ADB59CB3}" dt="2022-06-02T18:54:28.704" v="100"/>
          <ac:spMkLst>
            <pc:docMk/>
            <pc:sldMk cId="2802340617" sldId="2507"/>
            <ac:spMk id="19" creationId="{6634D3C3-804F-4F7A-AB89-EAC8FCEFE00A}"/>
          </ac:spMkLst>
        </pc:spChg>
      </pc:sldChg>
      <pc:sldChg chg="addSp delSp modSp del mod ord modNotesTx">
        <pc:chgData name="Allan M Rowe" userId="a47b93c3-83ad-4fb6-aa95-fb0d6e57d93e" providerId="ADAL" clId="{2EDC87C7-C46D-49AF-B7E9-8B57ADB59CB3}" dt="2022-06-12T21:09:14.199" v="4508" actId="47"/>
        <pc:sldMkLst>
          <pc:docMk/>
          <pc:sldMk cId="2422348596" sldId="2508"/>
        </pc:sldMkLst>
        <pc:spChg chg="del">
          <ac:chgData name="Allan M Rowe" userId="a47b93c3-83ad-4fb6-aa95-fb0d6e57d93e" providerId="ADAL" clId="{2EDC87C7-C46D-49AF-B7E9-8B57ADB59CB3}" dt="2022-06-02T18:55:06.383" v="101" actId="478"/>
          <ac:spMkLst>
            <pc:docMk/>
            <pc:sldMk cId="2422348596" sldId="2508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8:55:07.926" v="102" actId="478"/>
          <ac:spMkLst>
            <pc:docMk/>
            <pc:sldMk cId="2422348596" sldId="2508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8:55:09.426" v="103"/>
          <ac:spMkLst>
            <pc:docMk/>
            <pc:sldMk cId="2422348596" sldId="2508"/>
            <ac:spMk id="16" creationId="{32B2CDD8-484B-4EAF-B6FA-DBB0F858D23F}"/>
          </ac:spMkLst>
        </pc:spChg>
        <pc:spChg chg="add mod">
          <ac:chgData name="Allan M Rowe" userId="a47b93c3-83ad-4fb6-aa95-fb0d6e57d93e" providerId="ADAL" clId="{2EDC87C7-C46D-49AF-B7E9-8B57ADB59CB3}" dt="2022-06-02T18:55:09.426" v="103"/>
          <ac:spMkLst>
            <pc:docMk/>
            <pc:sldMk cId="2422348596" sldId="2508"/>
            <ac:spMk id="18" creationId="{A6F0F0C1-BF60-4790-B5E5-C3D2B93809C9}"/>
          </ac:spMkLst>
        </pc:spChg>
      </pc:sldChg>
      <pc:sldChg chg="addSp delSp modSp del mod ord modNotesTx">
        <pc:chgData name="Allan M Rowe" userId="a47b93c3-83ad-4fb6-aa95-fb0d6e57d93e" providerId="ADAL" clId="{2EDC87C7-C46D-49AF-B7E9-8B57ADB59CB3}" dt="2022-06-12T21:09:28.826" v="4511" actId="47"/>
        <pc:sldMkLst>
          <pc:docMk/>
          <pc:sldMk cId="2320141738" sldId="2509"/>
        </pc:sldMkLst>
        <pc:spChg chg="del">
          <ac:chgData name="Allan M Rowe" userId="a47b93c3-83ad-4fb6-aa95-fb0d6e57d93e" providerId="ADAL" clId="{2EDC87C7-C46D-49AF-B7E9-8B57ADB59CB3}" dt="2022-06-02T19:16:37.821" v="173" actId="478"/>
          <ac:spMkLst>
            <pc:docMk/>
            <pc:sldMk cId="2320141738" sldId="2509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6:39.155" v="174" actId="478"/>
          <ac:spMkLst>
            <pc:docMk/>
            <pc:sldMk cId="2320141738" sldId="2509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6:41.052" v="175"/>
          <ac:spMkLst>
            <pc:docMk/>
            <pc:sldMk cId="2320141738" sldId="2509"/>
            <ac:spMk id="18" creationId="{87D44F71-87F9-4ECF-B26B-9675F734485B}"/>
          </ac:spMkLst>
        </pc:spChg>
        <pc:spChg chg="add mod">
          <ac:chgData name="Allan M Rowe" userId="a47b93c3-83ad-4fb6-aa95-fb0d6e57d93e" providerId="ADAL" clId="{2EDC87C7-C46D-49AF-B7E9-8B57ADB59CB3}" dt="2022-06-02T19:16:41.052" v="175"/>
          <ac:spMkLst>
            <pc:docMk/>
            <pc:sldMk cId="2320141738" sldId="2509"/>
            <ac:spMk id="20" creationId="{98E9D003-04C7-4C1A-8ECB-AC1716B7F64D}"/>
          </ac:spMkLst>
        </pc:spChg>
      </pc:sldChg>
      <pc:sldChg chg="delSp modSp add del mod ord">
        <pc:chgData name="Allan M Rowe" userId="a47b93c3-83ad-4fb6-aa95-fb0d6e57d93e" providerId="ADAL" clId="{2EDC87C7-C46D-49AF-B7E9-8B57ADB59CB3}" dt="2022-06-09T03:36:51.389" v="2319" actId="47"/>
        <pc:sldMkLst>
          <pc:docMk/>
          <pc:sldMk cId="3622483413" sldId="2621"/>
        </pc:sldMkLst>
        <pc:spChg chg="del">
          <ac:chgData name="Allan M Rowe" userId="a47b93c3-83ad-4fb6-aa95-fb0d6e57d93e" providerId="ADAL" clId="{2EDC87C7-C46D-49AF-B7E9-8B57ADB59CB3}" dt="2022-06-09T03:30:36.078" v="2206" actId="478"/>
          <ac:spMkLst>
            <pc:docMk/>
            <pc:sldMk cId="3622483413" sldId="2621"/>
            <ac:spMk id="28" creationId="{012794E3-FA57-914C-9934-F96357D0B1E9}"/>
          </ac:spMkLst>
        </pc:spChg>
        <pc:picChg chg="mod">
          <ac:chgData name="Allan M Rowe" userId="a47b93c3-83ad-4fb6-aa95-fb0d6e57d93e" providerId="ADAL" clId="{2EDC87C7-C46D-49AF-B7E9-8B57ADB59CB3}" dt="2022-06-09T03:32:48.438" v="2208" actId="1076"/>
          <ac:picMkLst>
            <pc:docMk/>
            <pc:sldMk cId="3622483413" sldId="2621"/>
            <ac:picMk id="5124" creationId="{8B0A74AE-E77B-8B4B-BB5A-16C8645AE137}"/>
          </ac:picMkLst>
        </pc:picChg>
      </pc:sldChg>
      <pc:sldChg chg="addSp delSp modSp add mod modNotesTx">
        <pc:chgData name="Allan M Rowe" userId="a47b93c3-83ad-4fb6-aa95-fb0d6e57d93e" providerId="ADAL" clId="{2EDC87C7-C46D-49AF-B7E9-8B57ADB59CB3}" dt="2022-06-12T21:58:17.461" v="4664" actId="20577"/>
        <pc:sldMkLst>
          <pc:docMk/>
          <pc:sldMk cId="2456802030" sldId="2624"/>
        </pc:sldMkLst>
        <pc:spChg chg="mod">
          <ac:chgData name="Allan M Rowe" userId="a47b93c3-83ad-4fb6-aa95-fb0d6e57d93e" providerId="ADAL" clId="{2EDC87C7-C46D-49AF-B7E9-8B57ADB59CB3}" dt="2022-06-12T21:42:19.804" v="4628" actId="20577"/>
          <ac:spMkLst>
            <pc:docMk/>
            <pc:sldMk cId="2456802030" sldId="2624"/>
            <ac:spMk id="3" creationId="{B7EDC52F-222F-4031-A21D-7064FB1F2F78}"/>
          </ac:spMkLst>
        </pc:spChg>
        <pc:spChg chg="add mod">
          <ac:chgData name="Allan M Rowe" userId="a47b93c3-83ad-4fb6-aa95-fb0d6e57d93e" providerId="ADAL" clId="{2EDC87C7-C46D-49AF-B7E9-8B57ADB59CB3}" dt="2022-06-09T03:54:26.501" v="2723"/>
          <ac:spMkLst>
            <pc:docMk/>
            <pc:sldMk cId="2456802030" sldId="2624"/>
            <ac:spMk id="16" creationId="{06304314-F685-4968-9A6C-701627E2A934}"/>
          </ac:spMkLst>
        </pc:spChg>
        <pc:spChg chg="add mod">
          <ac:chgData name="Allan M Rowe" userId="a47b93c3-83ad-4fb6-aa95-fb0d6e57d93e" providerId="ADAL" clId="{2EDC87C7-C46D-49AF-B7E9-8B57ADB59CB3}" dt="2022-06-09T03:54:26.501" v="2723"/>
          <ac:spMkLst>
            <pc:docMk/>
            <pc:sldMk cId="2456802030" sldId="2624"/>
            <ac:spMk id="17" creationId="{EB0EA148-55D4-40D6-A4CD-EEFC9A4F158A}"/>
          </ac:spMkLst>
        </pc:spChg>
        <pc:spChg chg="del">
          <ac:chgData name="Allan M Rowe" userId="a47b93c3-83ad-4fb6-aa95-fb0d6e57d93e" providerId="ADAL" clId="{2EDC87C7-C46D-49AF-B7E9-8B57ADB59CB3}" dt="2022-06-09T03:45:36.202" v="2322" actId="478"/>
          <ac:spMkLst>
            <pc:docMk/>
            <pc:sldMk cId="2456802030" sldId="2624"/>
            <ac:spMk id="22" creationId="{DC9B362A-1939-954B-A1C2-CBE6C23D2887}"/>
          </ac:spMkLst>
        </pc:spChg>
        <pc:spChg chg="del">
          <ac:chgData name="Allan M Rowe" userId="a47b93c3-83ad-4fb6-aa95-fb0d6e57d93e" providerId="ADAL" clId="{2EDC87C7-C46D-49AF-B7E9-8B57ADB59CB3}" dt="2022-06-09T03:54:22.056" v="2721" actId="478"/>
          <ac:spMkLst>
            <pc:docMk/>
            <pc:sldMk cId="2456802030" sldId="2624"/>
            <ac:spMk id="29" creationId="{8DBA4069-4A7E-1D4E-A1EF-9D5DB776CA65}"/>
          </ac:spMkLst>
        </pc:spChg>
        <pc:spChg chg="mod">
          <ac:chgData name="Allan M Rowe" userId="a47b93c3-83ad-4fb6-aa95-fb0d6e57d93e" providerId="ADAL" clId="{2EDC87C7-C46D-49AF-B7E9-8B57ADB59CB3}" dt="2022-06-11T02:28:08.886" v="3722" actId="1076"/>
          <ac:spMkLst>
            <pc:docMk/>
            <pc:sldMk cId="2456802030" sldId="2624"/>
            <ac:spMk id="37" creationId="{BC0F3946-4A4A-A242-8C53-5D03D3856E8D}"/>
          </ac:spMkLst>
        </pc:spChg>
        <pc:spChg chg="mod">
          <ac:chgData name="Allan M Rowe" userId="a47b93c3-83ad-4fb6-aa95-fb0d6e57d93e" providerId="ADAL" clId="{2EDC87C7-C46D-49AF-B7E9-8B57ADB59CB3}" dt="2022-06-11T02:28:00.023" v="3718" actId="1076"/>
          <ac:spMkLst>
            <pc:docMk/>
            <pc:sldMk cId="2456802030" sldId="2624"/>
            <ac:spMk id="44" creationId="{2EC79119-7345-474B-B2D6-2895DCD25C9D}"/>
          </ac:spMkLst>
        </pc:spChg>
        <pc:spChg chg="mod">
          <ac:chgData name="Allan M Rowe" userId="a47b93c3-83ad-4fb6-aa95-fb0d6e57d93e" providerId="ADAL" clId="{2EDC87C7-C46D-49AF-B7E9-8B57ADB59CB3}" dt="2022-06-12T21:58:17.461" v="4664" actId="20577"/>
          <ac:spMkLst>
            <pc:docMk/>
            <pc:sldMk cId="2456802030" sldId="2624"/>
            <ac:spMk id="47" creationId="{E5299812-E1FC-1D40-87E7-6F1763B3926A}"/>
          </ac:spMkLst>
        </pc:spChg>
        <pc:spChg chg="del">
          <ac:chgData name="Allan M Rowe" userId="a47b93c3-83ad-4fb6-aa95-fb0d6e57d93e" providerId="ADAL" clId="{2EDC87C7-C46D-49AF-B7E9-8B57ADB59CB3}" dt="2022-06-09T03:54:25.107" v="2722" actId="478"/>
          <ac:spMkLst>
            <pc:docMk/>
            <pc:sldMk cId="2456802030" sldId="2624"/>
            <ac:spMk id="48" creationId="{2B945EA4-CFD3-1942-BF0C-C9E23129C55D}"/>
          </ac:spMkLst>
        </pc:spChg>
        <pc:picChg chg="mod">
          <ac:chgData name="Allan M Rowe" userId="a47b93c3-83ad-4fb6-aa95-fb0d6e57d93e" providerId="ADAL" clId="{2EDC87C7-C46D-49AF-B7E9-8B57ADB59CB3}" dt="2022-06-11T02:27:47.690" v="3714" actId="1076"/>
          <ac:picMkLst>
            <pc:docMk/>
            <pc:sldMk cId="2456802030" sldId="2624"/>
            <ac:picMk id="4" creationId="{8E8601CA-1929-3C4A-A7A9-A86C5DC6963F}"/>
          </ac:picMkLst>
        </pc:picChg>
        <pc:picChg chg="mod">
          <ac:chgData name="Allan M Rowe" userId="a47b93c3-83ad-4fb6-aa95-fb0d6e57d93e" providerId="ADAL" clId="{2EDC87C7-C46D-49AF-B7E9-8B57ADB59CB3}" dt="2022-06-11T02:27:42.942" v="3713" actId="1076"/>
          <ac:picMkLst>
            <pc:docMk/>
            <pc:sldMk cId="2456802030" sldId="2624"/>
            <ac:picMk id="5" creationId="{86350413-35EB-6345-8C23-0130F5CD175C}"/>
          </ac:picMkLst>
        </pc:picChg>
        <pc:picChg chg="mod">
          <ac:chgData name="Allan M Rowe" userId="a47b93c3-83ad-4fb6-aa95-fb0d6e57d93e" providerId="ADAL" clId="{2EDC87C7-C46D-49AF-B7E9-8B57ADB59CB3}" dt="2022-06-11T02:27:54.843" v="3716" actId="1076"/>
          <ac:picMkLst>
            <pc:docMk/>
            <pc:sldMk cId="2456802030" sldId="2624"/>
            <ac:picMk id="8" creationId="{04FC2D3E-4C43-DB4A-8889-B0099DE18F6A}"/>
          </ac:picMkLst>
        </pc:picChg>
        <pc:picChg chg="mod">
          <ac:chgData name="Allan M Rowe" userId="a47b93c3-83ad-4fb6-aa95-fb0d6e57d93e" providerId="ADAL" clId="{2EDC87C7-C46D-49AF-B7E9-8B57ADB59CB3}" dt="2022-06-11T02:28:32.895" v="3727" actId="1076"/>
          <ac:picMkLst>
            <pc:docMk/>
            <pc:sldMk cId="2456802030" sldId="2624"/>
            <ac:picMk id="54" creationId="{B976A724-CB1A-6B44-9BE6-23B01CA577C7}"/>
          </ac:picMkLst>
        </pc:picChg>
      </pc:sldChg>
      <pc:sldChg chg="addSp delSp modSp add mod delAnim modNotesTx">
        <pc:chgData name="Allan M Rowe" userId="a47b93c3-83ad-4fb6-aa95-fb0d6e57d93e" providerId="ADAL" clId="{2EDC87C7-C46D-49AF-B7E9-8B57ADB59CB3}" dt="2022-06-13T02:27:24.580" v="4682" actId="1076"/>
        <pc:sldMkLst>
          <pc:docMk/>
          <pc:sldMk cId="4261654346" sldId="2625"/>
        </pc:sldMkLst>
        <pc:spChg chg="mod">
          <ac:chgData name="Allan M Rowe" userId="a47b93c3-83ad-4fb6-aa95-fb0d6e57d93e" providerId="ADAL" clId="{2EDC87C7-C46D-49AF-B7E9-8B57ADB59CB3}" dt="2022-06-09T02:13:40.507" v="1610" actId="20577"/>
          <ac:spMkLst>
            <pc:docMk/>
            <pc:sldMk cId="4261654346" sldId="2625"/>
            <ac:spMk id="3" creationId="{B7EDC52F-222F-4031-A21D-7064FB1F2F78}"/>
          </ac:spMkLst>
        </pc:spChg>
        <pc:spChg chg="del">
          <ac:chgData name="Allan M Rowe" userId="a47b93c3-83ad-4fb6-aa95-fb0d6e57d93e" providerId="ADAL" clId="{2EDC87C7-C46D-49AF-B7E9-8B57ADB59CB3}" dt="2022-06-09T02:13:55.193" v="1613" actId="478"/>
          <ac:spMkLst>
            <pc:docMk/>
            <pc:sldMk cId="4261654346" sldId="2625"/>
            <ac:spMk id="4" creationId="{B36A3CB9-3679-4EAC-8BC5-CE62463E8638}"/>
          </ac:spMkLst>
        </pc:spChg>
        <pc:spChg chg="mod">
          <ac:chgData name="Allan M Rowe" userId="a47b93c3-83ad-4fb6-aa95-fb0d6e57d93e" providerId="ADAL" clId="{2EDC87C7-C46D-49AF-B7E9-8B57ADB59CB3}" dt="2022-06-13T02:26:47.581" v="4677"/>
          <ac:spMkLst>
            <pc:docMk/>
            <pc:sldMk cId="4261654346" sldId="2625"/>
            <ac:spMk id="10" creationId="{56C62EF7-4E82-DF4C-84F2-61DEC445EB94}"/>
          </ac:spMkLst>
        </pc:spChg>
        <pc:spChg chg="mod">
          <ac:chgData name="Allan M Rowe" userId="a47b93c3-83ad-4fb6-aa95-fb0d6e57d93e" providerId="ADAL" clId="{2EDC87C7-C46D-49AF-B7E9-8B57ADB59CB3}" dt="2022-06-13T02:27:24.580" v="4682" actId="1076"/>
          <ac:spMkLst>
            <pc:docMk/>
            <pc:sldMk cId="4261654346" sldId="2625"/>
            <ac:spMk id="14" creationId="{93E63B47-7A8E-8240-805F-B480CB15F5C0}"/>
          </ac:spMkLst>
        </pc:spChg>
        <pc:spChg chg="mod">
          <ac:chgData name="Allan M Rowe" userId="a47b93c3-83ad-4fb6-aa95-fb0d6e57d93e" providerId="ADAL" clId="{2EDC87C7-C46D-49AF-B7E9-8B57ADB59CB3}" dt="2022-06-13T02:26:52.591" v="4679" actId="1076"/>
          <ac:spMkLst>
            <pc:docMk/>
            <pc:sldMk cId="4261654346" sldId="2625"/>
            <ac:spMk id="17" creationId="{53C9DEEF-137B-4244-B689-E28FA8C897ED}"/>
          </ac:spMkLst>
        </pc:spChg>
        <pc:spChg chg="del">
          <ac:chgData name="Allan M Rowe" userId="a47b93c3-83ad-4fb6-aa95-fb0d6e57d93e" providerId="ADAL" clId="{2EDC87C7-C46D-49AF-B7E9-8B57ADB59CB3}" dt="2022-06-09T02:13:47.039" v="1612" actId="478"/>
          <ac:spMkLst>
            <pc:docMk/>
            <pc:sldMk cId="4261654346" sldId="2625"/>
            <ac:spMk id="19" creationId="{22497676-F2FC-1F4D-8023-ED3269C9F75A}"/>
          </ac:spMkLst>
        </pc:spChg>
        <pc:spChg chg="add mod">
          <ac:chgData name="Allan M Rowe" userId="a47b93c3-83ad-4fb6-aa95-fb0d6e57d93e" providerId="ADAL" clId="{2EDC87C7-C46D-49AF-B7E9-8B57ADB59CB3}" dt="2022-06-09T02:14:12.355" v="1615"/>
          <ac:spMkLst>
            <pc:docMk/>
            <pc:sldMk cId="4261654346" sldId="2625"/>
            <ac:spMk id="20" creationId="{969E27AD-73E7-432F-8C87-0CD17BFEAA4C}"/>
          </ac:spMkLst>
        </pc:spChg>
        <pc:spChg chg="add mod">
          <ac:chgData name="Allan M Rowe" userId="a47b93c3-83ad-4fb6-aa95-fb0d6e57d93e" providerId="ADAL" clId="{2EDC87C7-C46D-49AF-B7E9-8B57ADB59CB3}" dt="2022-06-09T02:14:12.355" v="1615"/>
          <ac:spMkLst>
            <pc:docMk/>
            <pc:sldMk cId="4261654346" sldId="2625"/>
            <ac:spMk id="21" creationId="{F4921C0E-8AE8-42FA-8EB5-9AE3E10BC169}"/>
          </ac:spMkLst>
        </pc:spChg>
        <pc:spChg chg="del">
          <ac:chgData name="Allan M Rowe" userId="a47b93c3-83ad-4fb6-aa95-fb0d6e57d93e" providerId="ADAL" clId="{2EDC87C7-C46D-49AF-B7E9-8B57ADB59CB3}" dt="2022-06-09T02:13:56.992" v="1614" actId="478"/>
          <ac:spMkLst>
            <pc:docMk/>
            <pc:sldMk cId="4261654346" sldId="2625"/>
            <ac:spMk id="25" creationId="{9CAAAA8E-5C17-604A-B2B4-6DB25BC05A38}"/>
          </ac:spMkLst>
        </pc:spChg>
        <pc:spChg chg="mod">
          <ac:chgData name="Allan M Rowe" userId="a47b93c3-83ad-4fb6-aa95-fb0d6e57d93e" providerId="ADAL" clId="{2EDC87C7-C46D-49AF-B7E9-8B57ADB59CB3}" dt="2022-06-13T02:27:24.580" v="4682" actId="1076"/>
          <ac:spMkLst>
            <pc:docMk/>
            <pc:sldMk cId="4261654346" sldId="2625"/>
            <ac:spMk id="57" creationId="{3E6E1CCE-5D83-504F-AA9A-889F428433ED}"/>
          </ac:spMkLst>
        </pc:spChg>
        <pc:spChg chg="mod">
          <ac:chgData name="Allan M Rowe" userId="a47b93c3-83ad-4fb6-aa95-fb0d6e57d93e" providerId="ADAL" clId="{2EDC87C7-C46D-49AF-B7E9-8B57ADB59CB3}" dt="2022-06-13T02:27:24.580" v="4682" actId="1076"/>
          <ac:spMkLst>
            <pc:docMk/>
            <pc:sldMk cId="4261654346" sldId="2625"/>
            <ac:spMk id="58" creationId="{17F45958-D482-844D-8BBD-A3C5C42AD6AF}"/>
          </ac:spMkLst>
        </pc:spChg>
        <pc:spChg chg="mod">
          <ac:chgData name="Allan M Rowe" userId="a47b93c3-83ad-4fb6-aa95-fb0d6e57d93e" providerId="ADAL" clId="{2EDC87C7-C46D-49AF-B7E9-8B57ADB59CB3}" dt="2022-06-13T02:27:24.580" v="4682" actId="1076"/>
          <ac:spMkLst>
            <pc:docMk/>
            <pc:sldMk cId="4261654346" sldId="2625"/>
            <ac:spMk id="59" creationId="{E04C4495-94D2-E746-93BA-737EAEE55CAD}"/>
          </ac:spMkLst>
        </pc:spChg>
        <pc:spChg chg="del">
          <ac:chgData name="Allan M Rowe" userId="a47b93c3-83ad-4fb6-aa95-fb0d6e57d93e" providerId="ADAL" clId="{2EDC87C7-C46D-49AF-B7E9-8B57ADB59CB3}" dt="2022-06-09T02:13:44.869" v="1611" actId="478"/>
          <ac:spMkLst>
            <pc:docMk/>
            <pc:sldMk cId="4261654346" sldId="2625"/>
            <ac:spMk id="60" creationId="{FEAE1B98-2D01-0C4D-8D43-C6360406B870}"/>
          </ac:spMkLst>
        </pc:sp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8" creationId="{570C427F-6496-FA42-A19C-3254090825D2}"/>
          </ac:picMkLst>
        </pc:pic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12" creationId="{C03E8981-5B96-474F-8A86-2FE7BDBB376D}"/>
          </ac:picMkLst>
        </pc:pic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13" creationId="{07FD8B1C-955A-574A-AA04-3A7F7CDA9EB3}"/>
          </ac:picMkLst>
        </pc:pic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15" creationId="{915FD73F-36E0-1748-8BD3-2EB277837898}"/>
          </ac:picMkLst>
        </pc:pic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16" creationId="{68F1823C-90EF-C74D-ACD8-7A37ABCEC8D4}"/>
          </ac:picMkLst>
        </pc:picChg>
        <pc:picChg chg="mod">
          <ac:chgData name="Allan M Rowe" userId="a47b93c3-83ad-4fb6-aa95-fb0d6e57d93e" providerId="ADAL" clId="{2EDC87C7-C46D-49AF-B7E9-8B57ADB59CB3}" dt="2022-06-13T02:27:24.580" v="4682" actId="1076"/>
          <ac:picMkLst>
            <pc:docMk/>
            <pc:sldMk cId="4261654346" sldId="2625"/>
            <ac:picMk id="18" creationId="{22A5B828-D7C6-F144-9BA8-1D9574DECED9}"/>
          </ac:picMkLst>
        </pc:picChg>
      </pc:sldChg>
      <pc:sldChg chg="addSp delSp modSp del mod ord modNotesTx">
        <pc:chgData name="Allan M Rowe" userId="a47b93c3-83ad-4fb6-aa95-fb0d6e57d93e" providerId="ADAL" clId="{2EDC87C7-C46D-49AF-B7E9-8B57ADB59CB3}" dt="2022-06-12T21:09:26.715" v="4510" actId="47"/>
        <pc:sldMkLst>
          <pc:docMk/>
          <pc:sldMk cId="1530492613" sldId="2640"/>
        </pc:sldMkLst>
        <pc:spChg chg="add mod">
          <ac:chgData name="Allan M Rowe" userId="a47b93c3-83ad-4fb6-aa95-fb0d6e57d93e" providerId="ADAL" clId="{2EDC87C7-C46D-49AF-B7E9-8B57ADB59CB3}" dt="2022-06-02T19:06:54.714" v="106"/>
          <ac:spMkLst>
            <pc:docMk/>
            <pc:sldMk cId="1530492613" sldId="2640"/>
            <ac:spMk id="17" creationId="{7E38BE12-9F3B-4AD4-83B4-88EB7BD012EB}"/>
          </ac:spMkLst>
        </pc:spChg>
        <pc:spChg chg="add mod">
          <ac:chgData name="Allan M Rowe" userId="a47b93c3-83ad-4fb6-aa95-fb0d6e57d93e" providerId="ADAL" clId="{2EDC87C7-C46D-49AF-B7E9-8B57ADB59CB3}" dt="2022-06-02T19:06:54.714" v="106"/>
          <ac:spMkLst>
            <pc:docMk/>
            <pc:sldMk cId="1530492613" sldId="2640"/>
            <ac:spMk id="18" creationId="{A644BFDC-E2BC-4E3C-9887-10FC8BDEDC4E}"/>
          </ac:spMkLst>
        </pc:spChg>
        <pc:spChg chg="del">
          <ac:chgData name="Allan M Rowe" userId="a47b93c3-83ad-4fb6-aa95-fb0d6e57d93e" providerId="ADAL" clId="{2EDC87C7-C46D-49AF-B7E9-8B57ADB59CB3}" dt="2022-06-02T19:06:53.482" v="105" actId="478"/>
          <ac:spMkLst>
            <pc:docMk/>
            <pc:sldMk cId="1530492613" sldId="2640"/>
            <ac:spMk id="22" creationId="{FC4C386E-23BF-4146-989F-65E99148A8C9}"/>
          </ac:spMkLst>
        </pc:spChg>
        <pc:spChg chg="del">
          <ac:chgData name="Allan M Rowe" userId="a47b93c3-83ad-4fb6-aa95-fb0d6e57d93e" providerId="ADAL" clId="{2EDC87C7-C46D-49AF-B7E9-8B57ADB59CB3}" dt="2022-06-02T19:06:48.279" v="104" actId="478"/>
          <ac:spMkLst>
            <pc:docMk/>
            <pc:sldMk cId="1530492613" sldId="2640"/>
            <ac:spMk id="23" creationId="{F822FE16-F607-2C41-9CE0-3C2BDD6E40AE}"/>
          </ac:spMkLst>
        </pc:spChg>
      </pc:sldChg>
      <pc:sldChg chg="addSp delSp modSp mod modNotesTx">
        <pc:chgData name="Allan M Rowe" userId="a47b93c3-83ad-4fb6-aa95-fb0d6e57d93e" providerId="ADAL" clId="{2EDC87C7-C46D-49AF-B7E9-8B57ADB59CB3}" dt="2022-06-11T02:26:44.384" v="3687" actId="20577"/>
        <pc:sldMkLst>
          <pc:docMk/>
          <pc:sldMk cId="704188825" sldId="2641"/>
        </pc:sldMkLst>
        <pc:spChg chg="add mod">
          <ac:chgData name="Allan M Rowe" userId="a47b93c3-83ad-4fb6-aa95-fb0d6e57d93e" providerId="ADAL" clId="{2EDC87C7-C46D-49AF-B7E9-8B57ADB59CB3}" dt="2022-06-02T19:14:14.111" v="164"/>
          <ac:spMkLst>
            <pc:docMk/>
            <pc:sldMk cId="704188825" sldId="2641"/>
            <ac:spMk id="8" creationId="{7E84BC68-409A-46C9-92D0-B36B4D1E030C}"/>
          </ac:spMkLst>
        </pc:spChg>
        <pc:spChg chg="add mod">
          <ac:chgData name="Allan M Rowe" userId="a47b93c3-83ad-4fb6-aa95-fb0d6e57d93e" providerId="ADAL" clId="{2EDC87C7-C46D-49AF-B7E9-8B57ADB59CB3}" dt="2022-06-02T19:14:14.111" v="164"/>
          <ac:spMkLst>
            <pc:docMk/>
            <pc:sldMk cId="704188825" sldId="2641"/>
            <ac:spMk id="9" creationId="{086423C0-9C00-4B01-8F1A-C6FE71AA6C91}"/>
          </ac:spMkLst>
        </pc:spChg>
        <pc:spChg chg="del">
          <ac:chgData name="Allan M Rowe" userId="a47b93c3-83ad-4fb6-aa95-fb0d6e57d93e" providerId="ADAL" clId="{2EDC87C7-C46D-49AF-B7E9-8B57ADB59CB3}" dt="2022-06-02T19:14:11.497" v="162" actId="478"/>
          <ac:spMkLst>
            <pc:docMk/>
            <pc:sldMk cId="704188825" sldId="2641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4:12.898" v="163" actId="478"/>
          <ac:spMkLst>
            <pc:docMk/>
            <pc:sldMk cId="704188825" sldId="2641"/>
            <ac:spMk id="15" creationId="{855ADDFD-C5F8-4353-9D14-14D2D7301EB3}"/>
          </ac:spMkLst>
        </pc:spChg>
      </pc:sldChg>
      <pc:sldChg chg="addSp delSp modSp mod modNotesTx">
        <pc:chgData name="Allan M Rowe" userId="a47b93c3-83ad-4fb6-aa95-fb0d6e57d93e" providerId="ADAL" clId="{2EDC87C7-C46D-49AF-B7E9-8B57ADB59CB3}" dt="2022-06-11T02:32:14.010" v="3880" actId="20577"/>
        <pc:sldMkLst>
          <pc:docMk/>
          <pc:sldMk cId="2548582748" sldId="2642"/>
        </pc:sldMkLst>
        <pc:spChg chg="del">
          <ac:chgData name="Allan M Rowe" userId="a47b93c3-83ad-4fb6-aa95-fb0d6e57d93e" providerId="ADAL" clId="{2EDC87C7-C46D-49AF-B7E9-8B57ADB59CB3}" dt="2022-06-02T19:16:54.195" v="179" actId="478"/>
          <ac:spMkLst>
            <pc:docMk/>
            <pc:sldMk cId="2548582748" sldId="2642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6:55.479" v="180" actId="478"/>
          <ac:spMkLst>
            <pc:docMk/>
            <pc:sldMk cId="2548582748" sldId="2642"/>
            <ac:spMk id="15" creationId="{855ADDFD-C5F8-4353-9D14-14D2D7301EB3}"/>
          </ac:spMkLst>
        </pc:spChg>
        <pc:spChg chg="mod">
          <ac:chgData name="Allan M Rowe" userId="a47b93c3-83ad-4fb6-aa95-fb0d6e57d93e" providerId="ADAL" clId="{2EDC87C7-C46D-49AF-B7E9-8B57ADB59CB3}" dt="2022-06-09T02:09:48.745" v="1571" actId="20577"/>
          <ac:spMkLst>
            <pc:docMk/>
            <pc:sldMk cId="2548582748" sldId="2642"/>
            <ac:spMk id="17" creationId="{CC5504B7-7372-9F45-9E55-437F4612F1C9}"/>
          </ac:spMkLst>
        </pc:spChg>
        <pc:spChg chg="add mod">
          <ac:chgData name="Allan M Rowe" userId="a47b93c3-83ad-4fb6-aa95-fb0d6e57d93e" providerId="ADAL" clId="{2EDC87C7-C46D-49AF-B7E9-8B57ADB59CB3}" dt="2022-06-02T19:16:56.790" v="181"/>
          <ac:spMkLst>
            <pc:docMk/>
            <pc:sldMk cId="2548582748" sldId="2642"/>
            <ac:spMk id="18" creationId="{B00C4821-90B7-453B-B0A4-0A70DDF6030A}"/>
          </ac:spMkLst>
        </pc:spChg>
        <pc:spChg chg="add mod">
          <ac:chgData name="Allan M Rowe" userId="a47b93c3-83ad-4fb6-aa95-fb0d6e57d93e" providerId="ADAL" clId="{2EDC87C7-C46D-49AF-B7E9-8B57ADB59CB3}" dt="2022-06-02T19:16:56.790" v="181"/>
          <ac:spMkLst>
            <pc:docMk/>
            <pc:sldMk cId="2548582748" sldId="2642"/>
            <ac:spMk id="19" creationId="{E58BE469-7E58-4A9A-AD7F-ED2EEFFD7870}"/>
          </ac:spMkLst>
        </pc:spChg>
      </pc:sldChg>
      <pc:sldChg chg="addSp delSp modSp del mod modNotesTx">
        <pc:chgData name="Allan M Rowe" userId="a47b93c3-83ad-4fb6-aa95-fb0d6e57d93e" providerId="ADAL" clId="{2EDC87C7-C46D-49AF-B7E9-8B57ADB59CB3}" dt="2022-06-08T15:56:21.772" v="957" actId="47"/>
        <pc:sldMkLst>
          <pc:docMk/>
          <pc:sldMk cId="2245675766" sldId="2644"/>
        </pc:sldMkLst>
        <pc:spChg chg="del">
          <ac:chgData name="Allan M Rowe" userId="a47b93c3-83ad-4fb6-aa95-fb0d6e57d93e" providerId="ADAL" clId="{2EDC87C7-C46D-49AF-B7E9-8B57ADB59CB3}" dt="2022-06-02T19:15:59.546" v="165" actId="478"/>
          <ac:spMkLst>
            <pc:docMk/>
            <pc:sldMk cId="2245675766" sldId="2644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6:08.962" v="168" actId="478"/>
          <ac:spMkLst>
            <pc:docMk/>
            <pc:sldMk cId="2245675766" sldId="2644"/>
            <ac:spMk id="15" creationId="{855ADDFD-C5F8-4353-9D14-14D2D7301EB3}"/>
          </ac:spMkLst>
        </pc:spChg>
        <pc:spChg chg="add del mod">
          <ac:chgData name="Allan M Rowe" userId="a47b93c3-83ad-4fb6-aa95-fb0d6e57d93e" providerId="ADAL" clId="{2EDC87C7-C46D-49AF-B7E9-8B57ADB59CB3}" dt="2022-06-02T19:16:05.398" v="167"/>
          <ac:spMkLst>
            <pc:docMk/>
            <pc:sldMk cId="2245675766" sldId="2644"/>
            <ac:spMk id="17" creationId="{29506461-3E6F-4EC6-9874-B6A004AE0A1C}"/>
          </ac:spMkLst>
        </pc:spChg>
        <pc:spChg chg="add del mod">
          <ac:chgData name="Allan M Rowe" userId="a47b93c3-83ad-4fb6-aa95-fb0d6e57d93e" providerId="ADAL" clId="{2EDC87C7-C46D-49AF-B7E9-8B57ADB59CB3}" dt="2022-06-02T19:16:05.398" v="167"/>
          <ac:spMkLst>
            <pc:docMk/>
            <pc:sldMk cId="2245675766" sldId="2644"/>
            <ac:spMk id="18" creationId="{1F038C6B-84EA-4B95-89DE-469096D291E7}"/>
          </ac:spMkLst>
        </pc:spChg>
        <pc:spChg chg="add mod">
          <ac:chgData name="Allan M Rowe" userId="a47b93c3-83ad-4fb6-aa95-fb0d6e57d93e" providerId="ADAL" clId="{2EDC87C7-C46D-49AF-B7E9-8B57ADB59CB3}" dt="2022-06-02T19:16:10.181" v="169"/>
          <ac:spMkLst>
            <pc:docMk/>
            <pc:sldMk cId="2245675766" sldId="2644"/>
            <ac:spMk id="19" creationId="{59B26B4D-DB6E-439D-B92C-BB4515E540B7}"/>
          </ac:spMkLst>
        </pc:spChg>
        <pc:spChg chg="add mod">
          <ac:chgData name="Allan M Rowe" userId="a47b93c3-83ad-4fb6-aa95-fb0d6e57d93e" providerId="ADAL" clId="{2EDC87C7-C46D-49AF-B7E9-8B57ADB59CB3}" dt="2022-06-02T19:16:10.181" v="169"/>
          <ac:spMkLst>
            <pc:docMk/>
            <pc:sldMk cId="2245675766" sldId="2644"/>
            <ac:spMk id="20" creationId="{8BCB235C-19B7-40C5-9239-F871E75FD614}"/>
          </ac:spMkLst>
        </pc:spChg>
      </pc:sldChg>
      <pc:sldChg chg="addSp delSp modSp del mod modNotesTx">
        <pc:chgData name="Allan M Rowe" userId="a47b93c3-83ad-4fb6-aa95-fb0d6e57d93e" providerId="ADAL" clId="{2EDC87C7-C46D-49AF-B7E9-8B57ADB59CB3}" dt="2022-06-09T02:10:12.062" v="1572" actId="47"/>
        <pc:sldMkLst>
          <pc:docMk/>
          <pc:sldMk cId="2439826374" sldId="2645"/>
        </pc:sldMkLst>
        <pc:spChg chg="del">
          <ac:chgData name="Allan M Rowe" userId="a47b93c3-83ad-4fb6-aa95-fb0d6e57d93e" providerId="ADAL" clId="{2EDC87C7-C46D-49AF-B7E9-8B57ADB59CB3}" dt="2022-06-02T19:17:05.035" v="183" actId="478"/>
          <ac:spMkLst>
            <pc:docMk/>
            <pc:sldMk cId="2439826374" sldId="2645"/>
            <ac:spMk id="12" creationId="{70631DE9-99DC-40F2-9662-20F9D321D377}"/>
          </ac:spMkLst>
        </pc:spChg>
        <pc:spChg chg="del">
          <ac:chgData name="Allan M Rowe" userId="a47b93c3-83ad-4fb6-aa95-fb0d6e57d93e" providerId="ADAL" clId="{2EDC87C7-C46D-49AF-B7E9-8B57ADB59CB3}" dt="2022-06-02T19:17:01.977" v="182" actId="478"/>
          <ac:spMkLst>
            <pc:docMk/>
            <pc:sldMk cId="2439826374" sldId="2645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7:07.259" v="184" actId="478"/>
          <ac:spMkLst>
            <pc:docMk/>
            <pc:sldMk cId="2439826374" sldId="2645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7:08.363" v="185"/>
          <ac:spMkLst>
            <pc:docMk/>
            <pc:sldMk cId="2439826374" sldId="2645"/>
            <ac:spMk id="18" creationId="{E8DE80A6-BD5F-4E8D-BD7B-20161027E088}"/>
          </ac:spMkLst>
        </pc:spChg>
        <pc:spChg chg="add mod">
          <ac:chgData name="Allan M Rowe" userId="a47b93c3-83ad-4fb6-aa95-fb0d6e57d93e" providerId="ADAL" clId="{2EDC87C7-C46D-49AF-B7E9-8B57ADB59CB3}" dt="2022-06-02T19:17:08.363" v="185"/>
          <ac:spMkLst>
            <pc:docMk/>
            <pc:sldMk cId="2439826374" sldId="2645"/>
            <ac:spMk id="19" creationId="{696EB304-BD14-4DCE-B143-17170E010989}"/>
          </ac:spMkLst>
        </pc:spChg>
      </pc:sldChg>
      <pc:sldChg chg="addSp delSp modSp del mod ord modNotesTx">
        <pc:chgData name="Allan M Rowe" userId="a47b93c3-83ad-4fb6-aa95-fb0d6e57d93e" providerId="ADAL" clId="{2EDC87C7-C46D-49AF-B7E9-8B57ADB59CB3}" dt="2022-06-12T21:09:34.838" v="4512" actId="47"/>
        <pc:sldMkLst>
          <pc:docMk/>
          <pc:sldMk cId="303326336" sldId="2646"/>
        </pc:sldMkLst>
        <pc:spChg chg="add mod">
          <ac:chgData name="Allan M Rowe" userId="a47b93c3-83ad-4fb6-aa95-fb0d6e57d93e" providerId="ADAL" clId="{2EDC87C7-C46D-49AF-B7E9-8B57ADB59CB3}" dt="2022-06-02T19:16:50.141" v="178"/>
          <ac:spMkLst>
            <pc:docMk/>
            <pc:sldMk cId="303326336" sldId="2646"/>
            <ac:spMk id="10" creationId="{40D1958E-F1D9-42FC-ACA4-EC08613AD2A2}"/>
          </ac:spMkLst>
        </pc:spChg>
        <pc:spChg chg="del">
          <ac:chgData name="Allan M Rowe" userId="a47b93c3-83ad-4fb6-aa95-fb0d6e57d93e" providerId="ADAL" clId="{2EDC87C7-C46D-49AF-B7E9-8B57ADB59CB3}" dt="2022-06-02T19:16:47.283" v="176" actId="478"/>
          <ac:spMkLst>
            <pc:docMk/>
            <pc:sldMk cId="303326336" sldId="2646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6:48.647" v="177" actId="478"/>
          <ac:spMkLst>
            <pc:docMk/>
            <pc:sldMk cId="303326336" sldId="2646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6:50.141" v="178"/>
          <ac:spMkLst>
            <pc:docMk/>
            <pc:sldMk cId="303326336" sldId="2646"/>
            <ac:spMk id="16" creationId="{6318588F-ECCD-4E97-98E4-A5CA01711CAD}"/>
          </ac:spMkLst>
        </pc:spChg>
      </pc:sldChg>
      <pc:sldChg chg="delSp add del mod">
        <pc:chgData name="Allan M Rowe" userId="a47b93c3-83ad-4fb6-aa95-fb0d6e57d93e" providerId="ADAL" clId="{2EDC87C7-C46D-49AF-B7E9-8B57ADB59CB3}" dt="2022-06-12T21:57:34.732" v="4647" actId="47"/>
        <pc:sldMkLst>
          <pc:docMk/>
          <pc:sldMk cId="2559855858" sldId="2646"/>
        </pc:sldMkLst>
        <pc:spChg chg="del">
          <ac:chgData name="Allan M Rowe" userId="a47b93c3-83ad-4fb6-aa95-fb0d6e57d93e" providerId="ADAL" clId="{2EDC87C7-C46D-49AF-B7E9-8B57ADB59CB3}" dt="2022-06-12T21:26:23.553" v="4558" actId="478"/>
          <ac:spMkLst>
            <pc:docMk/>
            <pc:sldMk cId="2559855858" sldId="2646"/>
            <ac:spMk id="7" creationId="{F61BBCAD-D0DA-0D94-D9EF-52E7CDDA2F0F}"/>
          </ac:spMkLst>
        </pc:spChg>
        <pc:spChg chg="del">
          <ac:chgData name="Allan M Rowe" userId="a47b93c3-83ad-4fb6-aa95-fb0d6e57d93e" providerId="ADAL" clId="{2EDC87C7-C46D-49AF-B7E9-8B57ADB59CB3}" dt="2022-06-12T21:26:25.421" v="4559" actId="478"/>
          <ac:spMkLst>
            <pc:docMk/>
            <pc:sldMk cId="2559855858" sldId="2646"/>
            <ac:spMk id="40" creationId="{6238AEFE-6CE8-741A-AF07-0ECA2C411CA2}"/>
          </ac:spMkLst>
        </pc:spChg>
      </pc:sldChg>
      <pc:sldChg chg="addSp delSp modSp del mod modNotesTx">
        <pc:chgData name="Allan M Rowe" userId="a47b93c3-83ad-4fb6-aa95-fb0d6e57d93e" providerId="ADAL" clId="{2EDC87C7-C46D-49AF-B7E9-8B57ADB59CB3}" dt="2022-06-08T21:44:21.072" v="1547" actId="47"/>
        <pc:sldMkLst>
          <pc:docMk/>
          <pc:sldMk cId="934746125" sldId="2647"/>
        </pc:sldMkLst>
        <pc:spChg chg="add mod">
          <ac:chgData name="Allan M Rowe" userId="a47b93c3-83ad-4fb6-aa95-fb0d6e57d93e" providerId="ADAL" clId="{2EDC87C7-C46D-49AF-B7E9-8B57ADB59CB3}" dt="2022-06-02T18:50:33.663" v="97"/>
          <ac:spMkLst>
            <pc:docMk/>
            <pc:sldMk cId="934746125" sldId="2647"/>
            <ac:spMk id="8" creationId="{A56BA938-626E-4859-98D4-BDAF369937C2}"/>
          </ac:spMkLst>
        </pc:spChg>
        <pc:spChg chg="add mod">
          <ac:chgData name="Allan M Rowe" userId="a47b93c3-83ad-4fb6-aa95-fb0d6e57d93e" providerId="ADAL" clId="{2EDC87C7-C46D-49AF-B7E9-8B57ADB59CB3}" dt="2022-06-02T18:50:33.663" v="97"/>
          <ac:spMkLst>
            <pc:docMk/>
            <pc:sldMk cId="934746125" sldId="2647"/>
            <ac:spMk id="9" creationId="{00CDD956-41E6-4651-8127-527878BB6165}"/>
          </ac:spMkLst>
        </pc:spChg>
        <pc:spChg chg="del">
          <ac:chgData name="Allan M Rowe" userId="a47b93c3-83ad-4fb6-aa95-fb0d6e57d93e" providerId="ADAL" clId="{2EDC87C7-C46D-49AF-B7E9-8B57ADB59CB3}" dt="2022-06-02T18:50:33.381" v="96" actId="478"/>
          <ac:spMkLst>
            <pc:docMk/>
            <pc:sldMk cId="934746125" sldId="2647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8:50:33.381" v="96" actId="478"/>
          <ac:spMkLst>
            <pc:docMk/>
            <pc:sldMk cId="934746125" sldId="2647"/>
            <ac:spMk id="15" creationId="{855ADDFD-C5F8-4353-9D14-14D2D7301EB3}"/>
          </ac:spMkLst>
        </pc:spChg>
      </pc:sldChg>
      <pc:sldChg chg="addSp delSp modSp mod modNotesTx">
        <pc:chgData name="Allan M Rowe" userId="a47b93c3-83ad-4fb6-aa95-fb0d6e57d93e" providerId="ADAL" clId="{2EDC87C7-C46D-49AF-B7E9-8B57ADB59CB3}" dt="2022-06-11T02:33:02.921" v="3894" actId="20577"/>
        <pc:sldMkLst>
          <pc:docMk/>
          <pc:sldMk cId="869855654" sldId="2648"/>
        </pc:sldMkLst>
        <pc:spChg chg="mod">
          <ac:chgData name="Allan M Rowe" userId="a47b93c3-83ad-4fb6-aa95-fb0d6e57d93e" providerId="ADAL" clId="{2EDC87C7-C46D-49AF-B7E9-8B57ADB59CB3}" dt="2022-06-09T04:11:17.851" v="2885" actId="1076"/>
          <ac:spMkLst>
            <pc:docMk/>
            <pc:sldMk cId="869855654" sldId="2648"/>
            <ac:spMk id="5" creationId="{E2E7628D-0C69-4E42-BFC2-60446F9DD946}"/>
          </ac:spMkLst>
        </pc:spChg>
        <pc:spChg chg="add mod">
          <ac:chgData name="Allan M Rowe" userId="a47b93c3-83ad-4fb6-aa95-fb0d6e57d93e" providerId="ADAL" clId="{2EDC87C7-C46D-49AF-B7E9-8B57ADB59CB3}" dt="2022-06-02T19:17:16.456" v="188"/>
          <ac:spMkLst>
            <pc:docMk/>
            <pc:sldMk cId="869855654" sldId="2648"/>
            <ac:spMk id="8" creationId="{CBAAF3E1-D871-4AA1-8155-028EEC5F9AD6}"/>
          </ac:spMkLst>
        </pc:spChg>
        <pc:spChg chg="add mod">
          <ac:chgData name="Allan M Rowe" userId="a47b93c3-83ad-4fb6-aa95-fb0d6e57d93e" providerId="ADAL" clId="{2EDC87C7-C46D-49AF-B7E9-8B57ADB59CB3}" dt="2022-06-02T19:17:16.456" v="188"/>
          <ac:spMkLst>
            <pc:docMk/>
            <pc:sldMk cId="869855654" sldId="2648"/>
            <ac:spMk id="9" creationId="{5A820FD3-9A0B-4C70-8478-B73A38B06A14}"/>
          </ac:spMkLst>
        </pc:spChg>
        <pc:spChg chg="del">
          <ac:chgData name="Allan M Rowe" userId="a47b93c3-83ad-4fb6-aa95-fb0d6e57d93e" providerId="ADAL" clId="{2EDC87C7-C46D-49AF-B7E9-8B57ADB59CB3}" dt="2022-06-02T19:17:13.004" v="186" actId="478"/>
          <ac:spMkLst>
            <pc:docMk/>
            <pc:sldMk cId="869855654" sldId="2648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7:15.226" v="187" actId="478"/>
          <ac:spMkLst>
            <pc:docMk/>
            <pc:sldMk cId="869855654" sldId="2648"/>
            <ac:spMk id="15" creationId="{855ADDFD-C5F8-4353-9D14-14D2D7301EB3}"/>
          </ac:spMkLst>
        </pc:spChg>
      </pc:sldChg>
      <pc:sldChg chg="addSp delSp modSp add del mod addAnim delAnim modAnim modNotesTx">
        <pc:chgData name="Allan M Rowe" userId="a47b93c3-83ad-4fb6-aa95-fb0d6e57d93e" providerId="ADAL" clId="{2EDC87C7-C46D-49AF-B7E9-8B57ADB59CB3}" dt="2022-06-12T21:33:40.347" v="4591" actId="20577"/>
        <pc:sldMkLst>
          <pc:docMk/>
          <pc:sldMk cId="1072235182" sldId="2649"/>
        </pc:sldMkLst>
        <pc:spChg chg="add del mod">
          <ac:chgData name="Allan M Rowe" userId="a47b93c3-83ad-4fb6-aa95-fb0d6e57d93e" providerId="ADAL" clId="{2EDC87C7-C46D-49AF-B7E9-8B57ADB59CB3}" dt="2022-06-09T02:58:16.580" v="2112" actId="1076"/>
          <ac:spMkLst>
            <pc:docMk/>
            <pc:sldMk cId="1072235182" sldId="2649"/>
            <ac:spMk id="2" creationId="{B6CD7E03-23F9-034A-896F-1C05A8379860}"/>
          </ac:spMkLst>
        </pc:spChg>
        <pc:spChg chg="mod">
          <ac:chgData name="Allan M Rowe" userId="a47b93c3-83ad-4fb6-aa95-fb0d6e57d93e" providerId="ADAL" clId="{2EDC87C7-C46D-49AF-B7E9-8B57ADB59CB3}" dt="2022-06-08T17:13:59.507" v="1347" actId="20577"/>
          <ac:spMkLst>
            <pc:docMk/>
            <pc:sldMk cId="1072235182" sldId="2649"/>
            <ac:spMk id="5" creationId="{E2E7628D-0C69-4E42-BFC2-60446F9DD946}"/>
          </ac:spMkLst>
        </pc:spChg>
        <pc:spChg chg="mod">
          <ac:chgData name="Allan M Rowe" userId="a47b93c3-83ad-4fb6-aa95-fb0d6e57d93e" providerId="ADAL" clId="{2EDC87C7-C46D-49AF-B7E9-8B57ADB59CB3}" dt="2022-06-12T21:33:40.347" v="4591" actId="20577"/>
          <ac:spMkLst>
            <pc:docMk/>
            <pc:sldMk cId="1072235182" sldId="2649"/>
            <ac:spMk id="8" creationId="{117974FD-0416-394B-B5D8-4463F8ACCB6B}"/>
          </ac:spMkLst>
        </pc:spChg>
        <pc:spChg chg="del">
          <ac:chgData name="Allan M Rowe" userId="a47b93c3-83ad-4fb6-aa95-fb0d6e57d93e" providerId="ADAL" clId="{2EDC87C7-C46D-49AF-B7E9-8B57ADB59CB3}" dt="2022-06-02T19:17:21.939" v="189" actId="478"/>
          <ac:spMkLst>
            <pc:docMk/>
            <pc:sldMk cId="1072235182" sldId="2649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7:23.401" v="190" actId="478"/>
          <ac:spMkLst>
            <pc:docMk/>
            <pc:sldMk cId="1072235182" sldId="2649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7:24.620" v="191"/>
          <ac:spMkLst>
            <pc:docMk/>
            <pc:sldMk cId="1072235182" sldId="2649"/>
            <ac:spMk id="16" creationId="{EFF207EB-9389-4315-9FBC-33BADA60F620}"/>
          </ac:spMkLst>
        </pc:spChg>
        <pc:spChg chg="add mod">
          <ac:chgData name="Allan M Rowe" userId="a47b93c3-83ad-4fb6-aa95-fb0d6e57d93e" providerId="ADAL" clId="{2EDC87C7-C46D-49AF-B7E9-8B57ADB59CB3}" dt="2022-06-02T19:17:24.620" v="191"/>
          <ac:spMkLst>
            <pc:docMk/>
            <pc:sldMk cId="1072235182" sldId="2649"/>
            <ac:spMk id="17" creationId="{03EE356F-6696-48AA-B838-025091BFCF5F}"/>
          </ac:spMkLst>
        </pc:spChg>
        <pc:spChg chg="add mod">
          <ac:chgData name="Allan M Rowe" userId="a47b93c3-83ad-4fb6-aa95-fb0d6e57d93e" providerId="ADAL" clId="{2EDC87C7-C46D-49AF-B7E9-8B57ADB59CB3}" dt="2022-06-12T21:05:31.685" v="4481" actId="571"/>
          <ac:spMkLst>
            <pc:docMk/>
            <pc:sldMk cId="1072235182" sldId="2649"/>
            <ac:spMk id="18" creationId="{12E65559-6358-4B40-AC1E-02FC8CD57033}"/>
          </ac:spMkLst>
        </pc:spChg>
        <pc:picChg chg="add mod">
          <ac:chgData name="Allan M Rowe" userId="a47b93c3-83ad-4fb6-aa95-fb0d6e57d93e" providerId="ADAL" clId="{2EDC87C7-C46D-49AF-B7E9-8B57ADB59CB3}" dt="2022-06-12T21:03:25.018" v="4476" actId="1076"/>
          <ac:picMkLst>
            <pc:docMk/>
            <pc:sldMk cId="1072235182" sldId="2649"/>
            <ac:picMk id="15" creationId="{F2C83D06-A87E-4782-BAE5-91ECC2710408}"/>
          </ac:picMkLst>
        </pc:picChg>
        <pc:picChg chg="add mod">
          <ac:chgData name="Allan M Rowe" userId="a47b93c3-83ad-4fb6-aa95-fb0d6e57d93e" providerId="ADAL" clId="{2EDC87C7-C46D-49AF-B7E9-8B57ADB59CB3}" dt="2022-06-12T21:05:31.685" v="4481" actId="571"/>
          <ac:picMkLst>
            <pc:docMk/>
            <pc:sldMk cId="1072235182" sldId="2649"/>
            <ac:picMk id="19" creationId="{7B016EA3-A8BE-4A9A-8BD3-B5CAB36EF23B}"/>
          </ac:picMkLst>
        </pc:picChg>
        <pc:picChg chg="mod">
          <ac:chgData name="Allan M Rowe" userId="a47b93c3-83ad-4fb6-aa95-fb0d6e57d93e" providerId="ADAL" clId="{2EDC87C7-C46D-49AF-B7E9-8B57ADB59CB3}" dt="2022-06-09T02:55:53.197" v="2005" actId="1076"/>
          <ac:picMkLst>
            <pc:docMk/>
            <pc:sldMk cId="1072235182" sldId="2649"/>
            <ac:picMk id="7169" creationId="{F9C1B1DF-A51C-9A4E-83BB-5C975D490D2F}"/>
          </ac:picMkLst>
        </pc:picChg>
        <pc:cxnChg chg="mod">
          <ac:chgData name="Allan M Rowe" userId="a47b93c3-83ad-4fb6-aa95-fb0d6e57d93e" providerId="ADAL" clId="{2EDC87C7-C46D-49AF-B7E9-8B57ADB59CB3}" dt="2022-06-09T02:56:11.829" v="2010" actId="14100"/>
          <ac:cxnSpMkLst>
            <pc:docMk/>
            <pc:sldMk cId="1072235182" sldId="2649"/>
            <ac:cxnSpMk id="4" creationId="{D1749654-AAA3-3049-AC34-D129E516EF18}"/>
          </ac:cxnSpMkLst>
        </pc:cxnChg>
      </pc:sldChg>
      <pc:sldChg chg="addSp delSp modSp mod modNotesTx">
        <pc:chgData name="Allan M Rowe" userId="a47b93c3-83ad-4fb6-aa95-fb0d6e57d93e" providerId="ADAL" clId="{2EDC87C7-C46D-49AF-B7E9-8B57ADB59CB3}" dt="2022-06-13T02:21:46.754" v="4673" actId="20577"/>
        <pc:sldMkLst>
          <pc:docMk/>
          <pc:sldMk cId="74884724" sldId="2650"/>
        </pc:sldMkLst>
        <pc:spChg chg="mod">
          <ac:chgData name="Allan M Rowe" userId="a47b93c3-83ad-4fb6-aa95-fb0d6e57d93e" providerId="ADAL" clId="{2EDC87C7-C46D-49AF-B7E9-8B57ADB59CB3}" dt="2022-06-13T02:21:46.754" v="4673" actId="20577"/>
          <ac:spMkLst>
            <pc:docMk/>
            <pc:sldMk cId="74884724" sldId="2650"/>
            <ac:spMk id="8" creationId="{117974FD-0416-394B-B5D8-4463F8ACCB6B}"/>
          </ac:spMkLst>
        </pc:spChg>
        <pc:spChg chg="mod">
          <ac:chgData name="Allan M Rowe" userId="a47b93c3-83ad-4fb6-aa95-fb0d6e57d93e" providerId="ADAL" clId="{2EDC87C7-C46D-49AF-B7E9-8B57ADB59CB3}" dt="2022-06-11T02:35:15.330" v="4029" actId="14100"/>
          <ac:spMkLst>
            <pc:docMk/>
            <pc:sldMk cId="74884724" sldId="2650"/>
            <ac:spMk id="9" creationId="{C710FE8F-ADF4-0E4E-8111-17772E266201}"/>
          </ac:spMkLst>
        </pc:spChg>
        <pc:spChg chg="del">
          <ac:chgData name="Allan M Rowe" userId="a47b93c3-83ad-4fb6-aa95-fb0d6e57d93e" providerId="ADAL" clId="{2EDC87C7-C46D-49AF-B7E9-8B57ADB59CB3}" dt="2022-06-02T19:17:29.642" v="192" actId="478"/>
          <ac:spMkLst>
            <pc:docMk/>
            <pc:sldMk cId="74884724" sldId="2650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7:31.673" v="193" actId="478"/>
          <ac:spMkLst>
            <pc:docMk/>
            <pc:sldMk cId="74884724" sldId="2650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7:33.139" v="194"/>
          <ac:spMkLst>
            <pc:docMk/>
            <pc:sldMk cId="74884724" sldId="2650"/>
            <ac:spMk id="16" creationId="{AAB2FD8D-BB96-4D14-936D-E80C4468C045}"/>
          </ac:spMkLst>
        </pc:spChg>
        <pc:spChg chg="add mod">
          <ac:chgData name="Allan M Rowe" userId="a47b93c3-83ad-4fb6-aa95-fb0d6e57d93e" providerId="ADAL" clId="{2EDC87C7-C46D-49AF-B7E9-8B57ADB59CB3}" dt="2022-06-02T19:17:33.139" v="194"/>
          <ac:spMkLst>
            <pc:docMk/>
            <pc:sldMk cId="74884724" sldId="2650"/>
            <ac:spMk id="17" creationId="{46EFFA9A-1C58-4FF5-B20C-3B2306BB1C0A}"/>
          </ac:spMkLst>
        </pc:spChg>
      </pc:sldChg>
      <pc:sldChg chg="addSp delSp modSp add del mod ord modNotesTx">
        <pc:chgData name="Allan M Rowe" userId="a47b93c3-83ad-4fb6-aa95-fb0d6e57d93e" providerId="ADAL" clId="{2EDC87C7-C46D-49AF-B7E9-8B57ADB59CB3}" dt="2022-06-11T02:47:15.149" v="4420" actId="47"/>
        <pc:sldMkLst>
          <pc:docMk/>
          <pc:sldMk cId="4087780336" sldId="2651"/>
        </pc:sldMkLst>
        <pc:spChg chg="add del mod">
          <ac:chgData name="Allan M Rowe" userId="a47b93c3-83ad-4fb6-aa95-fb0d6e57d93e" providerId="ADAL" clId="{2EDC87C7-C46D-49AF-B7E9-8B57ADB59CB3}" dt="2022-06-02T19:17:45.072" v="198"/>
          <ac:spMkLst>
            <pc:docMk/>
            <pc:sldMk cId="4087780336" sldId="2651"/>
            <ac:spMk id="9" creationId="{20DD7B61-5EE1-4DA8-95DB-F7AB74039C75}"/>
          </ac:spMkLst>
        </pc:spChg>
        <pc:spChg chg="add del mod">
          <ac:chgData name="Allan M Rowe" userId="a47b93c3-83ad-4fb6-aa95-fb0d6e57d93e" providerId="ADAL" clId="{2EDC87C7-C46D-49AF-B7E9-8B57ADB59CB3}" dt="2022-06-02T19:17:45.072" v="198"/>
          <ac:spMkLst>
            <pc:docMk/>
            <pc:sldMk cId="4087780336" sldId="2651"/>
            <ac:spMk id="10" creationId="{8D45B0DE-57EE-4A65-84BA-E297EFC17668}"/>
          </ac:spMkLst>
        </pc:spChg>
        <pc:spChg chg="del">
          <ac:chgData name="Allan M Rowe" userId="a47b93c3-83ad-4fb6-aa95-fb0d6e57d93e" providerId="ADAL" clId="{2EDC87C7-C46D-49AF-B7E9-8B57ADB59CB3}" dt="2022-06-02T19:17:42.002" v="196" actId="478"/>
          <ac:spMkLst>
            <pc:docMk/>
            <pc:sldMk cId="4087780336" sldId="2651"/>
            <ac:spMk id="12" creationId="{70631DE9-99DC-40F2-9662-20F9D321D377}"/>
          </ac:spMkLst>
        </pc:spChg>
        <pc:spChg chg="del">
          <ac:chgData name="Allan M Rowe" userId="a47b93c3-83ad-4fb6-aa95-fb0d6e57d93e" providerId="ADAL" clId="{2EDC87C7-C46D-49AF-B7E9-8B57ADB59CB3}" dt="2022-06-02T19:17:39.699" v="195" actId="478"/>
          <ac:spMkLst>
            <pc:docMk/>
            <pc:sldMk cId="4087780336" sldId="2651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7:49.030" v="199" actId="478"/>
          <ac:spMkLst>
            <pc:docMk/>
            <pc:sldMk cId="4087780336" sldId="2651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7:49.511" v="200"/>
          <ac:spMkLst>
            <pc:docMk/>
            <pc:sldMk cId="4087780336" sldId="2651"/>
            <ac:spMk id="16" creationId="{97235EB4-0E43-45C7-B4F6-1C2AEC4904CD}"/>
          </ac:spMkLst>
        </pc:spChg>
        <pc:spChg chg="add mod">
          <ac:chgData name="Allan M Rowe" userId="a47b93c3-83ad-4fb6-aa95-fb0d6e57d93e" providerId="ADAL" clId="{2EDC87C7-C46D-49AF-B7E9-8B57ADB59CB3}" dt="2022-06-02T19:17:49.511" v="200"/>
          <ac:spMkLst>
            <pc:docMk/>
            <pc:sldMk cId="4087780336" sldId="2651"/>
            <ac:spMk id="17" creationId="{D710A534-A2B4-4D34-9CA4-D1AB4AC881CD}"/>
          </ac:spMkLst>
        </pc:spChg>
      </pc:sldChg>
      <pc:sldChg chg="addSp delSp modSp del mod">
        <pc:chgData name="Allan M Rowe" userId="a47b93c3-83ad-4fb6-aa95-fb0d6e57d93e" providerId="ADAL" clId="{2EDC87C7-C46D-49AF-B7E9-8B57ADB59CB3}" dt="2022-06-07T19:46:19.676" v="547" actId="47"/>
        <pc:sldMkLst>
          <pc:docMk/>
          <pc:sldMk cId="143374799" sldId="2652"/>
        </pc:sldMkLst>
        <pc:spChg chg="del">
          <ac:chgData name="Allan M Rowe" userId="a47b93c3-83ad-4fb6-aa95-fb0d6e57d93e" providerId="ADAL" clId="{2EDC87C7-C46D-49AF-B7E9-8B57ADB59CB3}" dt="2022-06-02T19:16:28.491" v="170" actId="478"/>
          <ac:spMkLst>
            <pc:docMk/>
            <pc:sldMk cId="143374799" sldId="2652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6:30.751" v="171" actId="478"/>
          <ac:spMkLst>
            <pc:docMk/>
            <pc:sldMk cId="143374799" sldId="2652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6:31.353" v="172"/>
          <ac:spMkLst>
            <pc:docMk/>
            <pc:sldMk cId="143374799" sldId="2652"/>
            <ac:spMk id="36" creationId="{A211E40C-7F35-4A4E-A9DA-92BCE5832B4B}"/>
          </ac:spMkLst>
        </pc:spChg>
        <pc:spChg chg="add mod">
          <ac:chgData name="Allan M Rowe" userId="a47b93c3-83ad-4fb6-aa95-fb0d6e57d93e" providerId="ADAL" clId="{2EDC87C7-C46D-49AF-B7E9-8B57ADB59CB3}" dt="2022-06-02T19:16:31.353" v="172"/>
          <ac:spMkLst>
            <pc:docMk/>
            <pc:sldMk cId="143374799" sldId="2652"/>
            <ac:spMk id="37" creationId="{55C98E22-8B6A-4865-B6A0-A76F2543E00E}"/>
          </ac:spMkLst>
        </pc:spChg>
      </pc:sldChg>
      <pc:sldChg chg="addSp delSp modSp mod modNotesTx">
        <pc:chgData name="Allan M Rowe" userId="a47b93c3-83ad-4fb6-aa95-fb0d6e57d93e" providerId="ADAL" clId="{2EDC87C7-C46D-49AF-B7E9-8B57ADB59CB3}" dt="2022-06-09T02:59:27.812" v="2131" actId="20577"/>
        <pc:sldMkLst>
          <pc:docMk/>
          <pc:sldMk cId="2520883425" sldId="2653"/>
        </pc:sldMkLst>
        <pc:spChg chg="mod">
          <ac:chgData name="Allan M Rowe" userId="a47b93c3-83ad-4fb6-aa95-fb0d6e57d93e" providerId="ADAL" clId="{2EDC87C7-C46D-49AF-B7E9-8B57ADB59CB3}" dt="2022-06-06T20:34:29.003" v="338" actId="1076"/>
          <ac:spMkLst>
            <pc:docMk/>
            <pc:sldMk cId="2520883425" sldId="2653"/>
            <ac:spMk id="10" creationId="{65463B77-306D-EB4B-B851-57741FBB09DF}"/>
          </ac:spMkLst>
        </pc:spChg>
        <pc:spChg chg="del">
          <ac:chgData name="Allan M Rowe" userId="a47b93c3-83ad-4fb6-aa95-fb0d6e57d93e" providerId="ADAL" clId="{2EDC87C7-C46D-49AF-B7E9-8B57ADB59CB3}" dt="2022-06-02T19:18:36.520" v="320" actId="478"/>
          <ac:spMkLst>
            <pc:docMk/>
            <pc:sldMk cId="2520883425" sldId="2653"/>
            <ac:spMk id="13" creationId="{2EBC2D15-DD4A-1644-A38A-BFFB243C4C97}"/>
          </ac:spMkLst>
        </pc:spChg>
        <pc:spChg chg="del">
          <ac:chgData name="Allan M Rowe" userId="a47b93c3-83ad-4fb6-aa95-fb0d6e57d93e" providerId="ADAL" clId="{2EDC87C7-C46D-49AF-B7E9-8B57ADB59CB3}" dt="2022-06-02T19:18:38.337" v="321" actId="478"/>
          <ac:spMkLst>
            <pc:docMk/>
            <pc:sldMk cId="2520883425" sldId="2653"/>
            <ac:spMk id="15" creationId="{855ADDFD-C5F8-4353-9D14-14D2D7301EB3}"/>
          </ac:spMkLst>
        </pc:spChg>
        <pc:spChg chg="add mod">
          <ac:chgData name="Allan M Rowe" userId="a47b93c3-83ad-4fb6-aa95-fb0d6e57d93e" providerId="ADAL" clId="{2EDC87C7-C46D-49AF-B7E9-8B57ADB59CB3}" dt="2022-06-02T19:18:39.952" v="322"/>
          <ac:spMkLst>
            <pc:docMk/>
            <pc:sldMk cId="2520883425" sldId="2653"/>
            <ac:spMk id="16" creationId="{43A01EA0-8ED3-4525-BC47-2E2B8F04C176}"/>
          </ac:spMkLst>
        </pc:spChg>
        <pc:spChg chg="add mod">
          <ac:chgData name="Allan M Rowe" userId="a47b93c3-83ad-4fb6-aa95-fb0d6e57d93e" providerId="ADAL" clId="{2EDC87C7-C46D-49AF-B7E9-8B57ADB59CB3}" dt="2022-06-02T19:18:39.952" v="322"/>
          <ac:spMkLst>
            <pc:docMk/>
            <pc:sldMk cId="2520883425" sldId="2653"/>
            <ac:spMk id="17" creationId="{D7278CAD-981E-44D7-B037-61BD355A9547}"/>
          </ac:spMkLst>
        </pc:spChg>
        <pc:picChg chg="mod">
          <ac:chgData name="Allan M Rowe" userId="a47b93c3-83ad-4fb6-aa95-fb0d6e57d93e" providerId="ADAL" clId="{2EDC87C7-C46D-49AF-B7E9-8B57ADB59CB3}" dt="2022-06-06T20:34:25.038" v="337" actId="1076"/>
          <ac:picMkLst>
            <pc:docMk/>
            <pc:sldMk cId="2520883425" sldId="2653"/>
            <ac:picMk id="9" creationId="{47526310-1634-3E43-9F34-856ED96319DA}"/>
          </ac:picMkLst>
        </pc:picChg>
      </pc:sldChg>
      <pc:sldChg chg="addSp modSp mod modNotesTx">
        <pc:chgData name="Allan M Rowe" userId="a47b93c3-83ad-4fb6-aa95-fb0d6e57d93e" providerId="ADAL" clId="{2EDC87C7-C46D-49AF-B7E9-8B57ADB59CB3}" dt="2022-06-13T02:36:48.404" v="4735" actId="20577"/>
        <pc:sldMkLst>
          <pc:docMk/>
          <pc:sldMk cId="644522445" sldId="2654"/>
        </pc:sldMkLst>
        <pc:spChg chg="add mod">
          <ac:chgData name="Allan M Rowe" userId="a47b93c3-83ad-4fb6-aa95-fb0d6e57d93e" providerId="ADAL" clId="{2EDC87C7-C46D-49AF-B7E9-8B57ADB59CB3}" dt="2022-06-08T16:49:58.836" v="1117" actId="1076"/>
          <ac:spMkLst>
            <pc:docMk/>
            <pc:sldMk cId="644522445" sldId="2654"/>
            <ac:spMk id="3" creationId="{60D95895-AB36-4DC7-949A-17CAACAC035E}"/>
          </ac:spMkLst>
        </pc:spChg>
        <pc:spChg chg="mod">
          <ac:chgData name="Allan M Rowe" userId="a47b93c3-83ad-4fb6-aa95-fb0d6e57d93e" providerId="ADAL" clId="{2EDC87C7-C46D-49AF-B7E9-8B57ADB59CB3}" dt="2022-06-13T02:36:48.404" v="4735" actId="20577"/>
          <ac:spMkLst>
            <pc:docMk/>
            <pc:sldMk cId="644522445" sldId="2654"/>
            <ac:spMk id="10" creationId="{93754BB8-F76B-B89D-26EA-DED7DBA87B52}"/>
          </ac:spMkLst>
        </pc:spChg>
        <pc:picChg chg="mod">
          <ac:chgData name="Allan M Rowe" userId="a47b93c3-83ad-4fb6-aa95-fb0d6e57d93e" providerId="ADAL" clId="{2EDC87C7-C46D-49AF-B7E9-8B57ADB59CB3}" dt="2022-06-09T04:10:40.943" v="2884" actId="1076"/>
          <ac:picMkLst>
            <pc:docMk/>
            <pc:sldMk cId="644522445" sldId="2654"/>
            <ac:picMk id="13" creationId="{B63E9FD0-677F-83B3-385B-9DAD4DEE2381}"/>
          </ac:picMkLst>
        </pc:picChg>
      </pc:sldChg>
      <pc:sldChg chg="addSp delSp modSp new mod ord modNotesTx">
        <pc:chgData name="Allan M Rowe" userId="a47b93c3-83ad-4fb6-aa95-fb0d6e57d93e" providerId="ADAL" clId="{2EDC87C7-C46D-49AF-B7E9-8B57ADB59CB3}" dt="2022-06-13T02:21:54.128" v="4674" actId="20578"/>
        <pc:sldMkLst>
          <pc:docMk/>
          <pc:sldMk cId="3694253671" sldId="2655"/>
        </pc:sldMkLst>
        <pc:spChg chg="del mod">
          <ac:chgData name="Allan M Rowe" userId="a47b93c3-83ad-4fb6-aa95-fb0d6e57d93e" providerId="ADAL" clId="{2EDC87C7-C46D-49AF-B7E9-8B57ADB59CB3}" dt="2022-06-08T15:58:25.229" v="958" actId="478"/>
          <ac:spMkLst>
            <pc:docMk/>
            <pc:sldMk cId="3694253671" sldId="2655"/>
            <ac:spMk id="2" creationId="{CA89CBF7-2496-4DEB-95AF-29AC54904C59}"/>
          </ac:spMkLst>
        </pc:spChg>
        <pc:spChg chg="del">
          <ac:chgData name="Allan M Rowe" userId="a47b93c3-83ad-4fb6-aa95-fb0d6e57d93e" providerId="ADAL" clId="{2EDC87C7-C46D-49AF-B7E9-8B57ADB59CB3}" dt="2022-06-08T15:59:00.798" v="1026" actId="478"/>
          <ac:spMkLst>
            <pc:docMk/>
            <pc:sldMk cId="3694253671" sldId="2655"/>
            <ac:spMk id="3" creationId="{2CFB7652-2B3A-4301-8939-52170DB5CFB2}"/>
          </ac:spMkLst>
        </pc:spChg>
        <pc:spChg chg="del">
          <ac:chgData name="Allan M Rowe" userId="a47b93c3-83ad-4fb6-aa95-fb0d6e57d93e" providerId="ADAL" clId="{2EDC87C7-C46D-49AF-B7E9-8B57ADB59CB3}" dt="2022-06-08T15:59:47.484" v="1029" actId="478"/>
          <ac:spMkLst>
            <pc:docMk/>
            <pc:sldMk cId="3694253671" sldId="2655"/>
            <ac:spMk id="4" creationId="{E69B59CE-CC59-46D0-942B-6B11CDA51F8D}"/>
          </ac:spMkLst>
        </pc:spChg>
        <pc:spChg chg="del">
          <ac:chgData name="Allan M Rowe" userId="a47b93c3-83ad-4fb6-aa95-fb0d6e57d93e" providerId="ADAL" clId="{2EDC87C7-C46D-49AF-B7E9-8B57ADB59CB3}" dt="2022-06-08T15:59:48.925" v="1030" actId="478"/>
          <ac:spMkLst>
            <pc:docMk/>
            <pc:sldMk cId="3694253671" sldId="2655"/>
            <ac:spMk id="6" creationId="{4EA44B86-5ACD-4F5B-9771-92B1785C291E}"/>
          </ac:spMkLst>
        </pc:spChg>
        <pc:spChg chg="add mod">
          <ac:chgData name="Allan M Rowe" userId="a47b93c3-83ad-4fb6-aa95-fb0d6e57d93e" providerId="ADAL" clId="{2EDC87C7-C46D-49AF-B7E9-8B57ADB59CB3}" dt="2022-06-08T15:58:56.781" v="1025" actId="20577"/>
          <ac:spMkLst>
            <pc:docMk/>
            <pc:sldMk cId="3694253671" sldId="2655"/>
            <ac:spMk id="7" creationId="{C69AEF03-AE17-4BE3-802E-03B538CF6022}"/>
          </ac:spMkLst>
        </pc:spChg>
        <pc:spChg chg="add mod">
          <ac:chgData name="Allan M Rowe" userId="a47b93c3-83ad-4fb6-aa95-fb0d6e57d93e" providerId="ADAL" clId="{2EDC87C7-C46D-49AF-B7E9-8B57ADB59CB3}" dt="2022-06-08T15:59:29.925" v="1028" actId="1076"/>
          <ac:spMkLst>
            <pc:docMk/>
            <pc:sldMk cId="3694253671" sldId="2655"/>
            <ac:spMk id="8" creationId="{20AF7E47-079D-4C73-B859-BFB50341DAC3}"/>
          </ac:spMkLst>
        </pc:spChg>
        <pc:spChg chg="add mod">
          <ac:chgData name="Allan M Rowe" userId="a47b93c3-83ad-4fb6-aa95-fb0d6e57d93e" providerId="ADAL" clId="{2EDC87C7-C46D-49AF-B7E9-8B57ADB59CB3}" dt="2022-06-08T16:00:35.949" v="1032" actId="20577"/>
          <ac:spMkLst>
            <pc:docMk/>
            <pc:sldMk cId="3694253671" sldId="2655"/>
            <ac:spMk id="9" creationId="{B61C7FA3-7178-4BBD-9AD6-998F85070BA0}"/>
          </ac:spMkLst>
        </pc:spChg>
        <pc:spChg chg="add mod">
          <ac:chgData name="Allan M Rowe" userId="a47b93c3-83ad-4fb6-aa95-fb0d6e57d93e" providerId="ADAL" clId="{2EDC87C7-C46D-49AF-B7E9-8B57ADB59CB3}" dt="2022-06-08T15:59:29.925" v="1028" actId="1076"/>
          <ac:spMkLst>
            <pc:docMk/>
            <pc:sldMk cId="3694253671" sldId="2655"/>
            <ac:spMk id="13" creationId="{57019AAD-6228-4D40-BC93-9C73C3CB7124}"/>
          </ac:spMkLst>
        </pc:spChg>
        <pc:spChg chg="add mod">
          <ac:chgData name="Allan M Rowe" userId="a47b93c3-83ad-4fb6-aa95-fb0d6e57d93e" providerId="ADAL" clId="{2EDC87C7-C46D-49AF-B7E9-8B57ADB59CB3}" dt="2022-06-08T15:59:29.925" v="1028" actId="1076"/>
          <ac:spMkLst>
            <pc:docMk/>
            <pc:sldMk cId="3694253671" sldId="2655"/>
            <ac:spMk id="14" creationId="{909F1930-A86F-44B0-9E6C-26D6546CE176}"/>
          </ac:spMkLst>
        </pc:spChg>
        <pc:spChg chg="add mod">
          <ac:chgData name="Allan M Rowe" userId="a47b93c3-83ad-4fb6-aa95-fb0d6e57d93e" providerId="ADAL" clId="{2EDC87C7-C46D-49AF-B7E9-8B57ADB59CB3}" dt="2022-06-08T15:59:29.925" v="1028" actId="1076"/>
          <ac:spMkLst>
            <pc:docMk/>
            <pc:sldMk cId="3694253671" sldId="2655"/>
            <ac:spMk id="15" creationId="{DB67EFB4-5792-4A75-96C6-0D094E289ED3}"/>
          </ac:spMkLst>
        </pc:spChg>
        <pc:spChg chg="add mod">
          <ac:chgData name="Allan M Rowe" userId="a47b93c3-83ad-4fb6-aa95-fb0d6e57d93e" providerId="ADAL" clId="{2EDC87C7-C46D-49AF-B7E9-8B57ADB59CB3}" dt="2022-06-08T15:59:50.611" v="1031"/>
          <ac:spMkLst>
            <pc:docMk/>
            <pc:sldMk cId="3694253671" sldId="2655"/>
            <ac:spMk id="16" creationId="{11AD9C08-18A0-494A-A091-4CA5A76FC8A3}"/>
          </ac:spMkLst>
        </pc:spChg>
        <pc:spChg chg="add mod">
          <ac:chgData name="Allan M Rowe" userId="a47b93c3-83ad-4fb6-aa95-fb0d6e57d93e" providerId="ADAL" clId="{2EDC87C7-C46D-49AF-B7E9-8B57ADB59CB3}" dt="2022-06-08T15:59:50.611" v="1031"/>
          <ac:spMkLst>
            <pc:docMk/>
            <pc:sldMk cId="3694253671" sldId="2655"/>
            <ac:spMk id="17" creationId="{1E5380FD-A1D6-4B33-8B3E-C8368C109551}"/>
          </ac:spMkLst>
        </pc:spChg>
        <pc:picChg chg="add mod">
          <ac:chgData name="Allan M Rowe" userId="a47b93c3-83ad-4fb6-aa95-fb0d6e57d93e" providerId="ADAL" clId="{2EDC87C7-C46D-49AF-B7E9-8B57ADB59CB3}" dt="2022-06-08T15:59:29.925" v="1028" actId="1076"/>
          <ac:picMkLst>
            <pc:docMk/>
            <pc:sldMk cId="3694253671" sldId="2655"/>
            <ac:picMk id="10" creationId="{5B72D7AB-7C64-48C9-8AB1-8243A5D7EC5F}"/>
          </ac:picMkLst>
        </pc:picChg>
        <pc:picChg chg="add mod">
          <ac:chgData name="Allan M Rowe" userId="a47b93c3-83ad-4fb6-aa95-fb0d6e57d93e" providerId="ADAL" clId="{2EDC87C7-C46D-49AF-B7E9-8B57ADB59CB3}" dt="2022-06-08T15:59:29.925" v="1028" actId="1076"/>
          <ac:picMkLst>
            <pc:docMk/>
            <pc:sldMk cId="3694253671" sldId="2655"/>
            <ac:picMk id="11" creationId="{EBEF540C-263B-4A4C-889C-DD24A39D36AE}"/>
          </ac:picMkLst>
        </pc:picChg>
        <pc:picChg chg="add mod">
          <ac:chgData name="Allan M Rowe" userId="a47b93c3-83ad-4fb6-aa95-fb0d6e57d93e" providerId="ADAL" clId="{2EDC87C7-C46D-49AF-B7E9-8B57ADB59CB3}" dt="2022-06-08T15:59:29.925" v="1028" actId="1076"/>
          <ac:picMkLst>
            <pc:docMk/>
            <pc:sldMk cId="3694253671" sldId="2655"/>
            <ac:picMk id="12" creationId="{E57011B4-04A1-49B0-82E0-A6123E3F50AA}"/>
          </ac:picMkLst>
        </pc:picChg>
      </pc:sldChg>
      <pc:sldChg chg="addSp delSp modSp new mod modNotesTx">
        <pc:chgData name="Allan M Rowe" userId="a47b93c3-83ad-4fb6-aa95-fb0d6e57d93e" providerId="ADAL" clId="{2EDC87C7-C46D-49AF-B7E9-8B57ADB59CB3}" dt="2022-06-12T21:18:37.313" v="4553" actId="1076"/>
        <pc:sldMkLst>
          <pc:docMk/>
          <pc:sldMk cId="4019560964" sldId="2656"/>
        </pc:sldMkLst>
        <pc:spChg chg="del">
          <ac:chgData name="Allan M Rowe" userId="a47b93c3-83ad-4fb6-aa95-fb0d6e57d93e" providerId="ADAL" clId="{2EDC87C7-C46D-49AF-B7E9-8B57ADB59CB3}" dt="2022-06-06T21:15:25.127" v="378" actId="478"/>
          <ac:spMkLst>
            <pc:docMk/>
            <pc:sldMk cId="4019560964" sldId="2656"/>
            <ac:spMk id="2" creationId="{33D0DE3F-D68A-4DAF-BB4E-0BE5E56FA5E7}"/>
          </ac:spMkLst>
        </pc:spChg>
        <pc:spChg chg="del">
          <ac:chgData name="Allan M Rowe" userId="a47b93c3-83ad-4fb6-aa95-fb0d6e57d93e" providerId="ADAL" clId="{2EDC87C7-C46D-49AF-B7E9-8B57ADB59CB3}" dt="2022-06-06T21:15:27.660" v="379" actId="478"/>
          <ac:spMkLst>
            <pc:docMk/>
            <pc:sldMk cId="4019560964" sldId="2656"/>
            <ac:spMk id="3" creationId="{874D2AD0-C791-452C-A8AB-F714498C578B}"/>
          </ac:spMkLst>
        </pc:spChg>
        <pc:spChg chg="del">
          <ac:chgData name="Allan M Rowe" userId="a47b93c3-83ad-4fb6-aa95-fb0d6e57d93e" providerId="ADAL" clId="{2EDC87C7-C46D-49AF-B7E9-8B57ADB59CB3}" dt="2022-06-06T21:15:56.916" v="382" actId="478"/>
          <ac:spMkLst>
            <pc:docMk/>
            <pc:sldMk cId="4019560964" sldId="2656"/>
            <ac:spMk id="4" creationId="{B6940156-417A-40D3-812C-257724057A5C}"/>
          </ac:spMkLst>
        </pc:spChg>
        <pc:spChg chg="del">
          <ac:chgData name="Allan M Rowe" userId="a47b93c3-83ad-4fb6-aa95-fb0d6e57d93e" providerId="ADAL" clId="{2EDC87C7-C46D-49AF-B7E9-8B57ADB59CB3}" dt="2022-06-06T21:16:00.320" v="383" actId="478"/>
          <ac:spMkLst>
            <pc:docMk/>
            <pc:sldMk cId="4019560964" sldId="2656"/>
            <ac:spMk id="6" creationId="{CDE94AC4-6471-44F6-AE41-3763492AD45F}"/>
          </ac:spMkLst>
        </pc:spChg>
        <pc:spChg chg="add mod">
          <ac:chgData name="Allan M Rowe" userId="a47b93c3-83ad-4fb6-aa95-fb0d6e57d93e" providerId="ADAL" clId="{2EDC87C7-C46D-49AF-B7E9-8B57ADB59CB3}" dt="2022-06-06T21:16:00.765" v="384"/>
          <ac:spMkLst>
            <pc:docMk/>
            <pc:sldMk cId="4019560964" sldId="2656"/>
            <ac:spMk id="9" creationId="{7DD06F36-AFDE-4874-B55E-DB88D043C5B8}"/>
          </ac:spMkLst>
        </pc:spChg>
        <pc:spChg chg="add mod">
          <ac:chgData name="Allan M Rowe" userId="a47b93c3-83ad-4fb6-aa95-fb0d6e57d93e" providerId="ADAL" clId="{2EDC87C7-C46D-49AF-B7E9-8B57ADB59CB3}" dt="2022-06-06T21:16:00.765" v="384"/>
          <ac:spMkLst>
            <pc:docMk/>
            <pc:sldMk cId="4019560964" sldId="2656"/>
            <ac:spMk id="10" creationId="{6C96250F-BD0E-4813-AD51-81AFCFCF7C99}"/>
          </ac:spMkLst>
        </pc:spChg>
        <pc:spChg chg="add mod">
          <ac:chgData name="Allan M Rowe" userId="a47b93c3-83ad-4fb6-aa95-fb0d6e57d93e" providerId="ADAL" clId="{2EDC87C7-C46D-49AF-B7E9-8B57ADB59CB3}" dt="2022-06-12T21:18:37.313" v="4553" actId="1076"/>
          <ac:spMkLst>
            <pc:docMk/>
            <pc:sldMk cId="4019560964" sldId="2656"/>
            <ac:spMk id="12" creationId="{410FBD21-B463-4256-AF7F-0E5EDFDF7059}"/>
          </ac:spMkLst>
        </pc:spChg>
        <pc:spChg chg="add mod">
          <ac:chgData name="Allan M Rowe" userId="a47b93c3-83ad-4fb6-aa95-fb0d6e57d93e" providerId="ADAL" clId="{2EDC87C7-C46D-49AF-B7E9-8B57ADB59CB3}" dt="2022-06-12T21:16:06.278" v="4514"/>
          <ac:spMkLst>
            <pc:docMk/>
            <pc:sldMk cId="4019560964" sldId="2656"/>
            <ac:spMk id="13" creationId="{30E70B23-F7FF-4BB2-81BA-68B6D3C01BAC}"/>
          </ac:spMkLst>
        </pc:spChg>
        <pc:spChg chg="add mod">
          <ac:chgData name="Allan M Rowe" userId="a47b93c3-83ad-4fb6-aa95-fb0d6e57d93e" providerId="ADAL" clId="{2EDC87C7-C46D-49AF-B7E9-8B57ADB59CB3}" dt="2022-06-12T21:18:27.384" v="4552" actId="20577"/>
          <ac:spMkLst>
            <pc:docMk/>
            <pc:sldMk cId="4019560964" sldId="2656"/>
            <ac:spMk id="14" creationId="{F8FAA5B1-BAD3-44AA-8955-A82467157A59}"/>
          </ac:spMkLst>
        </pc:spChg>
        <pc:spChg chg="add mod">
          <ac:chgData name="Allan M Rowe" userId="a47b93c3-83ad-4fb6-aa95-fb0d6e57d93e" providerId="ADAL" clId="{2EDC87C7-C46D-49AF-B7E9-8B57ADB59CB3}" dt="2022-06-12T21:18:37.313" v="4553" actId="1076"/>
          <ac:spMkLst>
            <pc:docMk/>
            <pc:sldMk cId="4019560964" sldId="2656"/>
            <ac:spMk id="16" creationId="{9813C071-29BC-498F-9FAE-6D248CEEBC00}"/>
          </ac:spMkLst>
        </pc:spChg>
        <pc:spChg chg="add mod">
          <ac:chgData name="Allan M Rowe" userId="a47b93c3-83ad-4fb6-aa95-fb0d6e57d93e" providerId="ADAL" clId="{2EDC87C7-C46D-49AF-B7E9-8B57ADB59CB3}" dt="2022-06-12T21:18:37.313" v="4553" actId="1076"/>
          <ac:spMkLst>
            <pc:docMk/>
            <pc:sldMk cId="4019560964" sldId="2656"/>
            <ac:spMk id="17" creationId="{6A2212B1-D4F8-4C24-9ECC-9C8295298544}"/>
          </ac:spMkLst>
        </pc:spChg>
        <pc:picChg chg="add del mod">
          <ac:chgData name="Allan M Rowe" userId="a47b93c3-83ad-4fb6-aa95-fb0d6e57d93e" providerId="ADAL" clId="{2EDC87C7-C46D-49AF-B7E9-8B57ADB59CB3}" dt="2022-06-12T21:15:23.136" v="4513" actId="478"/>
          <ac:picMkLst>
            <pc:docMk/>
            <pc:sldMk cId="4019560964" sldId="2656"/>
            <ac:picMk id="8" creationId="{626D567A-DE98-452D-B6AE-15D27284CA5B}"/>
          </ac:picMkLst>
        </pc:picChg>
        <pc:picChg chg="add mod">
          <ac:chgData name="Allan M Rowe" userId="a47b93c3-83ad-4fb6-aa95-fb0d6e57d93e" providerId="ADAL" clId="{2EDC87C7-C46D-49AF-B7E9-8B57ADB59CB3}" dt="2022-06-12T21:18:37.313" v="4553" actId="1076"/>
          <ac:picMkLst>
            <pc:docMk/>
            <pc:sldMk cId="4019560964" sldId="2656"/>
            <ac:picMk id="11" creationId="{45368FDA-2A31-4716-BD44-2A9CD359A153}"/>
          </ac:picMkLst>
        </pc:picChg>
        <pc:picChg chg="add mod">
          <ac:chgData name="Allan M Rowe" userId="a47b93c3-83ad-4fb6-aa95-fb0d6e57d93e" providerId="ADAL" clId="{2EDC87C7-C46D-49AF-B7E9-8B57ADB59CB3}" dt="2022-06-12T21:16:06.278" v="4514"/>
          <ac:picMkLst>
            <pc:docMk/>
            <pc:sldMk cId="4019560964" sldId="2656"/>
            <ac:picMk id="15" creationId="{936366BC-5CB3-412C-ABB9-6F876875BD50}"/>
          </ac:picMkLst>
        </pc:picChg>
      </pc:sldChg>
      <pc:sldChg chg="addSp delSp modSp new mod modNotesTx">
        <pc:chgData name="Allan M Rowe" userId="a47b93c3-83ad-4fb6-aa95-fb0d6e57d93e" providerId="ADAL" clId="{2EDC87C7-C46D-49AF-B7E9-8B57ADB59CB3}" dt="2022-06-12T20:42:49.191" v="4431" actId="20577"/>
        <pc:sldMkLst>
          <pc:docMk/>
          <pc:sldMk cId="1669695903" sldId="2657"/>
        </pc:sldMkLst>
        <pc:spChg chg="del">
          <ac:chgData name="Allan M Rowe" userId="a47b93c3-83ad-4fb6-aa95-fb0d6e57d93e" providerId="ADAL" clId="{2EDC87C7-C46D-49AF-B7E9-8B57ADB59CB3}" dt="2022-06-06T21:18:06.289" v="386" actId="478"/>
          <ac:spMkLst>
            <pc:docMk/>
            <pc:sldMk cId="1669695903" sldId="2657"/>
            <ac:spMk id="2" creationId="{20C41CFD-3AC3-440B-90EA-1F6269171E02}"/>
          </ac:spMkLst>
        </pc:spChg>
        <pc:spChg chg="del">
          <ac:chgData name="Allan M Rowe" userId="a47b93c3-83ad-4fb6-aa95-fb0d6e57d93e" providerId="ADAL" clId="{2EDC87C7-C46D-49AF-B7E9-8B57ADB59CB3}" dt="2022-06-06T21:18:08.367" v="387" actId="478"/>
          <ac:spMkLst>
            <pc:docMk/>
            <pc:sldMk cId="1669695903" sldId="2657"/>
            <ac:spMk id="3" creationId="{299646D0-9779-432C-9F46-946552608CBC}"/>
          </ac:spMkLst>
        </pc:spChg>
        <pc:spChg chg="add mod">
          <ac:chgData name="Allan M Rowe" userId="a47b93c3-83ad-4fb6-aa95-fb0d6e57d93e" providerId="ADAL" clId="{2EDC87C7-C46D-49AF-B7E9-8B57ADB59CB3}" dt="2022-06-12T20:42:40.800" v="4427" actId="20577"/>
          <ac:spMkLst>
            <pc:docMk/>
            <pc:sldMk cId="1669695903" sldId="2657"/>
            <ac:spMk id="9" creationId="{7C6D48EA-0308-4949-9B2C-97CEEBE41CFA}"/>
          </ac:spMkLst>
        </pc:spChg>
        <pc:picChg chg="add">
          <ac:chgData name="Allan M Rowe" userId="a47b93c3-83ad-4fb6-aa95-fb0d6e57d93e" providerId="ADAL" clId="{2EDC87C7-C46D-49AF-B7E9-8B57ADB59CB3}" dt="2022-06-06T21:18:09.860" v="388" actId="22"/>
          <ac:picMkLst>
            <pc:docMk/>
            <pc:sldMk cId="1669695903" sldId="2657"/>
            <ac:picMk id="8" creationId="{A337A6D7-08D5-45CD-9048-EACC92CB094E}"/>
          </ac:picMkLst>
        </pc:picChg>
      </pc:sldChg>
      <pc:sldChg chg="addSp delSp modSp new mod modNotesTx">
        <pc:chgData name="Allan M Rowe" userId="a47b93c3-83ad-4fb6-aa95-fb0d6e57d93e" providerId="ADAL" clId="{2EDC87C7-C46D-49AF-B7E9-8B57ADB59CB3}" dt="2022-06-11T02:26:49.733" v="3691" actId="20577"/>
        <pc:sldMkLst>
          <pc:docMk/>
          <pc:sldMk cId="786299487" sldId="2658"/>
        </pc:sldMkLst>
        <pc:spChg chg="mod">
          <ac:chgData name="Allan M Rowe" userId="a47b93c3-83ad-4fb6-aa95-fb0d6e57d93e" providerId="ADAL" clId="{2EDC87C7-C46D-49AF-B7E9-8B57ADB59CB3}" dt="2022-06-07T19:44:07.164" v="531" actId="1076"/>
          <ac:spMkLst>
            <pc:docMk/>
            <pc:sldMk cId="786299487" sldId="2658"/>
            <ac:spMk id="2" creationId="{EB0AD67A-D73C-4B6C-A321-9A3BB5E32B1D}"/>
          </ac:spMkLst>
        </pc:spChg>
        <pc:spChg chg="del">
          <ac:chgData name="Allan M Rowe" userId="a47b93c3-83ad-4fb6-aa95-fb0d6e57d93e" providerId="ADAL" clId="{2EDC87C7-C46D-49AF-B7E9-8B57ADB59CB3}" dt="2022-06-07T19:41:16.365" v="485" actId="478"/>
          <ac:spMkLst>
            <pc:docMk/>
            <pc:sldMk cId="786299487" sldId="2658"/>
            <ac:spMk id="3" creationId="{84D40F63-D9FD-4128-826A-A76D8FAC212A}"/>
          </ac:spMkLst>
        </pc:spChg>
        <pc:spChg chg="del">
          <ac:chgData name="Allan M Rowe" userId="a47b93c3-83ad-4fb6-aa95-fb0d6e57d93e" providerId="ADAL" clId="{2EDC87C7-C46D-49AF-B7E9-8B57ADB59CB3}" dt="2022-06-07T19:51:26.713" v="561" actId="478"/>
          <ac:spMkLst>
            <pc:docMk/>
            <pc:sldMk cId="786299487" sldId="2658"/>
            <ac:spMk id="4" creationId="{CB6046DB-92EF-4172-BC68-16D898A6B0B8}"/>
          </ac:spMkLst>
        </pc:spChg>
        <pc:spChg chg="del">
          <ac:chgData name="Allan M Rowe" userId="a47b93c3-83ad-4fb6-aa95-fb0d6e57d93e" providerId="ADAL" clId="{2EDC87C7-C46D-49AF-B7E9-8B57ADB59CB3}" dt="2022-06-07T19:51:33.930" v="562" actId="478"/>
          <ac:spMkLst>
            <pc:docMk/>
            <pc:sldMk cId="786299487" sldId="2658"/>
            <ac:spMk id="6" creationId="{BF2CE291-1D85-44C6-96E5-2A4E767CDF9F}"/>
          </ac:spMkLst>
        </pc:spChg>
        <pc:spChg chg="mod">
          <ac:chgData name="Allan M Rowe" userId="a47b93c3-83ad-4fb6-aa95-fb0d6e57d93e" providerId="ADAL" clId="{2EDC87C7-C46D-49AF-B7E9-8B57ADB59CB3}" dt="2022-06-07T19:42:18.727" v="520"/>
          <ac:spMkLst>
            <pc:docMk/>
            <pc:sldMk cId="786299487" sldId="2658"/>
            <ac:spMk id="11" creationId="{A4CAF5D0-35F9-44D2-866F-F2E91011A725}"/>
          </ac:spMkLst>
        </pc:spChg>
        <pc:spChg chg="mod">
          <ac:chgData name="Allan M Rowe" userId="a47b93c3-83ad-4fb6-aa95-fb0d6e57d93e" providerId="ADAL" clId="{2EDC87C7-C46D-49AF-B7E9-8B57ADB59CB3}" dt="2022-06-07T19:42:18.727" v="520"/>
          <ac:spMkLst>
            <pc:docMk/>
            <pc:sldMk cId="786299487" sldId="2658"/>
            <ac:spMk id="26" creationId="{2A656E0F-101D-42FB-8FCD-C2699F8E3414}"/>
          </ac:spMkLst>
        </pc:spChg>
        <pc:spChg chg="mod">
          <ac:chgData name="Allan M Rowe" userId="a47b93c3-83ad-4fb6-aa95-fb0d6e57d93e" providerId="ADAL" clId="{2EDC87C7-C46D-49AF-B7E9-8B57ADB59CB3}" dt="2022-06-07T19:42:50.685" v="523" actId="1076"/>
          <ac:spMkLst>
            <pc:docMk/>
            <pc:sldMk cId="786299487" sldId="2658"/>
            <ac:spMk id="30" creationId="{CEEFBFB8-C74F-4B14-918C-F3828330F812}"/>
          </ac:spMkLst>
        </pc:spChg>
        <pc:spChg chg="add del mod">
          <ac:chgData name="Allan M Rowe" userId="a47b93c3-83ad-4fb6-aa95-fb0d6e57d93e" providerId="ADAL" clId="{2EDC87C7-C46D-49AF-B7E9-8B57ADB59CB3}" dt="2022-06-07T21:41:29.233" v="885" actId="478"/>
          <ac:spMkLst>
            <pc:docMk/>
            <pc:sldMk cId="786299487" sldId="2658"/>
            <ac:spMk id="32" creationId="{EAE593D6-609D-4B1F-9A0A-C6E64CF36D44}"/>
          </ac:spMkLst>
        </pc:spChg>
        <pc:spChg chg="add mod">
          <ac:chgData name="Allan M Rowe" userId="a47b93c3-83ad-4fb6-aa95-fb0d6e57d93e" providerId="ADAL" clId="{2EDC87C7-C46D-49AF-B7E9-8B57ADB59CB3}" dt="2022-06-07T19:51:34.444" v="563"/>
          <ac:spMkLst>
            <pc:docMk/>
            <pc:sldMk cId="786299487" sldId="2658"/>
            <ac:spMk id="33" creationId="{4501BD5C-B2EF-409C-A0DC-AB86C0B6E7EF}"/>
          </ac:spMkLst>
        </pc:spChg>
        <pc:spChg chg="add mod">
          <ac:chgData name="Allan M Rowe" userId="a47b93c3-83ad-4fb6-aa95-fb0d6e57d93e" providerId="ADAL" clId="{2EDC87C7-C46D-49AF-B7E9-8B57ADB59CB3}" dt="2022-06-07T19:51:34.444" v="563"/>
          <ac:spMkLst>
            <pc:docMk/>
            <pc:sldMk cId="786299487" sldId="2658"/>
            <ac:spMk id="34" creationId="{D314151C-7488-4828-B20C-915E4B58017B}"/>
          </ac:spMkLst>
        </pc:spChg>
        <pc:spChg chg="add del mod">
          <ac:chgData name="Allan M Rowe" userId="a47b93c3-83ad-4fb6-aa95-fb0d6e57d93e" providerId="ADAL" clId="{2EDC87C7-C46D-49AF-B7E9-8B57ADB59CB3}" dt="2022-06-07T21:41:25.471" v="884" actId="478"/>
          <ac:spMkLst>
            <pc:docMk/>
            <pc:sldMk cId="786299487" sldId="2658"/>
            <ac:spMk id="35" creationId="{C1863CE8-C070-42F3-8D8D-E034FD3181F2}"/>
          </ac:spMkLst>
        </pc:spChg>
        <pc:grpChg chg="add mod">
          <ac:chgData name="Allan M Rowe" userId="a47b93c3-83ad-4fb6-aa95-fb0d6e57d93e" providerId="ADAL" clId="{2EDC87C7-C46D-49AF-B7E9-8B57ADB59CB3}" dt="2022-06-07T19:42:18.727" v="520"/>
          <ac:grpSpMkLst>
            <pc:docMk/>
            <pc:sldMk cId="786299487" sldId="2658"/>
            <ac:grpSpMk id="10" creationId="{A390BD52-3CF8-40F5-8C5C-3992E1222BF6}"/>
          </ac:grpSpMkLst>
        </pc:grpChg>
        <pc:grpChg chg="add mod">
          <ac:chgData name="Allan M Rowe" userId="a47b93c3-83ad-4fb6-aa95-fb0d6e57d93e" providerId="ADAL" clId="{2EDC87C7-C46D-49AF-B7E9-8B57ADB59CB3}" dt="2022-06-07T19:42:18.727" v="520"/>
          <ac:grpSpMkLst>
            <pc:docMk/>
            <pc:sldMk cId="786299487" sldId="2658"/>
            <ac:grpSpMk id="14" creationId="{7D324E5B-CF3F-4D6E-A2E7-88F3FB638DC7}"/>
          </ac:grpSpMkLst>
        </pc:grpChg>
        <pc:grpChg chg="add mod">
          <ac:chgData name="Allan M Rowe" userId="a47b93c3-83ad-4fb6-aa95-fb0d6e57d93e" providerId="ADAL" clId="{2EDC87C7-C46D-49AF-B7E9-8B57ADB59CB3}" dt="2022-06-07T19:42:44.745" v="522" actId="1076"/>
          <ac:grpSpMkLst>
            <pc:docMk/>
            <pc:sldMk cId="786299487" sldId="2658"/>
            <ac:grpSpMk id="24" creationId="{F4D5105C-2BBC-4F14-83E5-6D4CA4BC71C9}"/>
          </ac:grpSpMkLst>
        </pc:grpChg>
        <pc:grpChg chg="add mod">
          <ac:chgData name="Allan M Rowe" userId="a47b93c3-83ad-4fb6-aa95-fb0d6e57d93e" providerId="ADAL" clId="{2EDC87C7-C46D-49AF-B7E9-8B57ADB59CB3}" dt="2022-06-07T19:42:39.983" v="521" actId="1076"/>
          <ac:grpSpMkLst>
            <pc:docMk/>
            <pc:sldMk cId="786299487" sldId="2658"/>
            <ac:grpSpMk id="28" creationId="{91B6D254-B39C-4FCD-B397-1E25715E579E}"/>
          </ac:grpSpMkLst>
        </pc:grpChg>
        <pc:graphicFrameChg chg="add mod modGraphic">
          <ac:chgData name="Allan M Rowe" userId="a47b93c3-83ad-4fb6-aa95-fb0d6e57d93e" providerId="ADAL" clId="{2EDC87C7-C46D-49AF-B7E9-8B57ADB59CB3}" dt="2022-06-07T19:48:55.829" v="550" actId="14734"/>
          <ac:graphicFrameMkLst>
            <pc:docMk/>
            <pc:sldMk cId="786299487" sldId="2658"/>
            <ac:graphicFrameMk id="13" creationId="{B370C257-0905-41F0-ADF8-A807EDE5E481}"/>
          </ac:graphicFrameMkLst>
        </pc:graphicFrameChg>
        <pc:picChg chg="add 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7" creationId="{F04F4841-83BB-44B1-8B4A-2AB0D34A9A2F}"/>
          </ac:picMkLst>
        </pc:picChg>
        <pc:picChg chg="add 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8" creationId="{8E2FAF64-09C8-475B-8C2D-2B96B5C860EC}"/>
          </ac:picMkLst>
        </pc:picChg>
        <pc:picChg chg="add 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9" creationId="{200BED22-645D-4E6F-BF8D-CCCABB64A620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2" creationId="{A0525ECF-BE4A-42AB-B3D4-A88BD9CAED6D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5" creationId="{A5B05EB0-3C1F-4356-BC52-857A3EBE4761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6" creationId="{2BA85566-539F-44BB-9536-385673B8CAEB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7" creationId="{5188608A-8D38-46DE-AE0B-EA44DB4E0120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8" creationId="{EDE60EA4-CEEA-494D-9054-82B327C21FCE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19" creationId="{CD530DE1-04AE-4C04-A450-7AFBDBEECE56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0" creationId="{6CBB09F0-5CCD-435F-874A-142615FF1F62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1" creationId="{2142B7A1-D61E-4C97-B3B0-B7BC299E9771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2" creationId="{0D680602-834A-43F3-B464-ADB5AC837DBE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3" creationId="{A6D75400-BA36-4C47-9073-598DB68DE8CF}"/>
          </ac:picMkLst>
        </pc:picChg>
        <pc:picChg chg="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5" creationId="{3F336F1B-6B90-4F94-A293-8BE871D8D82F}"/>
          </ac:picMkLst>
        </pc:picChg>
        <pc:picChg chg="add 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27" creationId="{92BE6284-80B2-4246-915F-A7A1A2CD36D6}"/>
          </ac:picMkLst>
        </pc:picChg>
        <pc:picChg chg="mod">
          <ac:chgData name="Allan M Rowe" userId="a47b93c3-83ad-4fb6-aa95-fb0d6e57d93e" providerId="ADAL" clId="{2EDC87C7-C46D-49AF-B7E9-8B57ADB59CB3}" dt="2022-06-07T19:43:09.313" v="530" actId="1076"/>
          <ac:picMkLst>
            <pc:docMk/>
            <pc:sldMk cId="786299487" sldId="2658"/>
            <ac:picMk id="29" creationId="{BDA38F4B-4F8E-4DBC-8A4D-AB2BB05E2FEC}"/>
          </ac:picMkLst>
        </pc:picChg>
        <pc:picChg chg="add mod">
          <ac:chgData name="Allan M Rowe" userId="a47b93c3-83ad-4fb6-aa95-fb0d6e57d93e" providerId="ADAL" clId="{2EDC87C7-C46D-49AF-B7E9-8B57ADB59CB3}" dt="2022-06-07T19:42:18.727" v="520"/>
          <ac:picMkLst>
            <pc:docMk/>
            <pc:sldMk cId="786299487" sldId="2658"/>
            <ac:picMk id="31" creationId="{B0998E88-82F8-4DAB-81EC-520AB109F8AB}"/>
          </ac:picMkLst>
        </pc:picChg>
      </pc:sldChg>
      <pc:sldChg chg="addSp delSp modSp new mod modNotesTx">
        <pc:chgData name="Allan M Rowe" userId="a47b93c3-83ad-4fb6-aa95-fb0d6e57d93e" providerId="ADAL" clId="{2EDC87C7-C46D-49AF-B7E9-8B57ADB59CB3}" dt="2022-06-11T02:26:55.293" v="3695" actId="20577"/>
        <pc:sldMkLst>
          <pc:docMk/>
          <pc:sldMk cId="865796884" sldId="2659"/>
        </pc:sldMkLst>
        <pc:spChg chg="del">
          <ac:chgData name="Allan M Rowe" userId="a47b93c3-83ad-4fb6-aa95-fb0d6e57d93e" providerId="ADAL" clId="{2EDC87C7-C46D-49AF-B7E9-8B57ADB59CB3}" dt="2022-06-07T19:45:20.498" v="532" actId="478"/>
          <ac:spMkLst>
            <pc:docMk/>
            <pc:sldMk cId="865796884" sldId="2659"/>
            <ac:spMk id="2" creationId="{1AB6C57D-C636-4A34-BA08-A0CB12C6FBF6}"/>
          </ac:spMkLst>
        </pc:spChg>
        <pc:spChg chg="del">
          <ac:chgData name="Allan M Rowe" userId="a47b93c3-83ad-4fb6-aa95-fb0d6e57d93e" providerId="ADAL" clId="{2EDC87C7-C46D-49AF-B7E9-8B57ADB59CB3}" dt="2022-06-07T19:45:32.480" v="543" actId="478"/>
          <ac:spMkLst>
            <pc:docMk/>
            <pc:sldMk cId="865796884" sldId="2659"/>
            <ac:spMk id="3" creationId="{AEDF74C4-CCB4-4710-9603-A5EC7CBCEB2F}"/>
          </ac:spMkLst>
        </pc:spChg>
        <pc:spChg chg="del">
          <ac:chgData name="Allan M Rowe" userId="a47b93c3-83ad-4fb6-aa95-fb0d6e57d93e" providerId="ADAL" clId="{2EDC87C7-C46D-49AF-B7E9-8B57ADB59CB3}" dt="2022-06-07T19:51:39.906" v="564" actId="478"/>
          <ac:spMkLst>
            <pc:docMk/>
            <pc:sldMk cId="865796884" sldId="2659"/>
            <ac:spMk id="4" creationId="{7AC69DA1-1B07-4C19-860E-3025E62448C8}"/>
          </ac:spMkLst>
        </pc:spChg>
        <pc:spChg chg="del">
          <ac:chgData name="Allan M Rowe" userId="a47b93c3-83ad-4fb6-aa95-fb0d6e57d93e" providerId="ADAL" clId="{2EDC87C7-C46D-49AF-B7E9-8B57ADB59CB3}" dt="2022-06-07T19:51:42.190" v="565" actId="478"/>
          <ac:spMkLst>
            <pc:docMk/>
            <pc:sldMk cId="865796884" sldId="2659"/>
            <ac:spMk id="6" creationId="{51C9BFDC-E1C7-44C8-B94B-FDB9F44CD94F}"/>
          </ac:spMkLst>
        </pc:spChg>
        <pc:spChg chg="add mod">
          <ac:chgData name="Allan M Rowe" userId="a47b93c3-83ad-4fb6-aa95-fb0d6e57d93e" providerId="ADAL" clId="{2EDC87C7-C46D-49AF-B7E9-8B57ADB59CB3}" dt="2022-06-07T19:45:28.248" v="542" actId="20577"/>
          <ac:spMkLst>
            <pc:docMk/>
            <pc:sldMk cId="865796884" sldId="2659"/>
            <ac:spMk id="7" creationId="{A22ADB82-3236-42E3-AD11-293DAA25A54B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10" creationId="{76880159-94A2-458F-923B-983233480A79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11" creationId="{41BDC926-5E1D-480C-87EC-EF0EB5A94688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12" creationId="{40D9943A-0D99-4B7F-8A81-B8F804ABB1DF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13" creationId="{C5EDB705-9C65-4D7D-B949-50AED2CD6726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14" creationId="{33893EB4-E9D0-4729-ABA6-1960236EC100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25" creationId="{89C43C9F-E59E-495C-8545-4528FF746CBC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26" creationId="{35029700-88BA-4471-8D22-DE8C5B54BFD7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27" creationId="{AB934997-2C06-4950-915E-0BBD9339239D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28" creationId="{7A8D0A91-A3AF-4634-9A7A-E2ED068F4024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29" creationId="{36EE9A9B-C505-40F8-8F48-33FC6B6E2A48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34" creationId="{081DE19E-C1B5-46A7-8971-432E66395566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35" creationId="{50770CE4-911D-4241-877E-596A347CB0FA}"/>
          </ac:spMkLst>
        </pc:spChg>
        <pc:spChg chg="add 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36" creationId="{D219397D-F0F1-4B29-B653-11C1A62C8DBF}"/>
          </ac:spMkLst>
        </pc:spChg>
        <pc:spChg chg="mod">
          <ac:chgData name="Allan M Rowe" userId="a47b93c3-83ad-4fb6-aa95-fb0d6e57d93e" providerId="ADAL" clId="{2EDC87C7-C46D-49AF-B7E9-8B57ADB59CB3}" dt="2022-06-07T19:46:02.263" v="546" actId="1076"/>
          <ac:spMkLst>
            <pc:docMk/>
            <pc:sldMk cId="865796884" sldId="2659"/>
            <ac:spMk id="42" creationId="{7C8251CC-E70E-4A79-A307-C71A468C47C4}"/>
          </ac:spMkLst>
        </pc:spChg>
        <pc:spChg chg="add mod">
          <ac:chgData name="Allan M Rowe" userId="a47b93c3-83ad-4fb6-aa95-fb0d6e57d93e" providerId="ADAL" clId="{2EDC87C7-C46D-49AF-B7E9-8B57ADB59CB3}" dt="2022-06-07T19:51:43.001" v="566"/>
          <ac:spMkLst>
            <pc:docMk/>
            <pc:sldMk cId="865796884" sldId="2659"/>
            <ac:spMk id="43" creationId="{4574DAD8-2EA2-4752-9C55-762126E2B62E}"/>
          </ac:spMkLst>
        </pc:spChg>
        <pc:spChg chg="add mod">
          <ac:chgData name="Allan M Rowe" userId="a47b93c3-83ad-4fb6-aa95-fb0d6e57d93e" providerId="ADAL" clId="{2EDC87C7-C46D-49AF-B7E9-8B57ADB59CB3}" dt="2022-06-07T19:51:43.001" v="566"/>
          <ac:spMkLst>
            <pc:docMk/>
            <pc:sldMk cId="865796884" sldId="2659"/>
            <ac:spMk id="44" creationId="{3E7E5F0F-FE06-4517-A3D7-CA47CDAB9AD5}"/>
          </ac:spMkLst>
        </pc:spChg>
        <pc:grpChg chg="add mod">
          <ac:chgData name="Allan M Rowe" userId="a47b93c3-83ad-4fb6-aa95-fb0d6e57d93e" providerId="ADAL" clId="{2EDC87C7-C46D-49AF-B7E9-8B57ADB59CB3}" dt="2022-06-07T19:46:02.263" v="546" actId="1076"/>
          <ac:grpSpMkLst>
            <pc:docMk/>
            <pc:sldMk cId="865796884" sldId="2659"/>
            <ac:grpSpMk id="24" creationId="{F1D81663-CD5C-4CB7-A3CA-FFCB20BAD556}"/>
          </ac:grpSpMkLst>
        </pc:grpChg>
        <pc:grpChg chg="add mod">
          <ac:chgData name="Allan M Rowe" userId="a47b93c3-83ad-4fb6-aa95-fb0d6e57d93e" providerId="ADAL" clId="{2EDC87C7-C46D-49AF-B7E9-8B57ADB59CB3}" dt="2022-06-07T19:46:02.263" v="546" actId="1076"/>
          <ac:grpSpMkLst>
            <pc:docMk/>
            <pc:sldMk cId="865796884" sldId="2659"/>
            <ac:grpSpMk id="32" creationId="{DEFF51E0-9A03-4DE8-95AB-4EADBB5EE1BB}"/>
          </ac:grpSpMkLst>
        </pc:grpChg>
        <pc:grpChg chg="add mod">
          <ac:chgData name="Allan M Rowe" userId="a47b93c3-83ad-4fb6-aa95-fb0d6e57d93e" providerId="ADAL" clId="{2EDC87C7-C46D-49AF-B7E9-8B57ADB59CB3}" dt="2022-06-07T19:46:02.263" v="546" actId="1076"/>
          <ac:grpSpMkLst>
            <pc:docMk/>
            <pc:sldMk cId="865796884" sldId="2659"/>
            <ac:grpSpMk id="40" creationId="{20979F69-6D17-40D5-8C47-04A5955486CF}"/>
          </ac:grpSpMkLst>
        </pc:grp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8" creationId="{02666761-DB48-47A1-B353-30F3ADE06A5D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9" creationId="{0B6B7996-6300-465F-8C8F-EA087C71F4BF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15" creationId="{768CDE32-6F4F-4766-BBFA-B47FFEBD9CBD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17" creationId="{32661C2E-AC50-4BD8-A6F6-B029DE37FE5D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18" creationId="{3DF38731-1566-4951-8EDD-CF36D4A75A0B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19" creationId="{3545014F-2EA3-47F6-B828-7B9AF8EC65E9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20" creationId="{B7F39A9C-9263-4A9A-88EE-504D939FAFD1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21" creationId="{433A8F24-6B7D-47DC-A115-30BCC79B2983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22" creationId="{7F868CCA-D5D9-47C0-B0D3-E8A5069AEB73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23" creationId="{07EAB5C2-1511-43AC-9E53-1284FAF30083}"/>
          </ac:picMkLst>
        </pc:picChg>
        <pc:picChg chg="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33" creationId="{38811476-60A3-4730-9DD4-A2D1652B234A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37" creationId="{1CC810A5-BF8D-4EF4-B12B-3476DD987457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38" creationId="{AA676DAB-C121-4149-A319-FA1AA6F990D3}"/>
          </ac:picMkLst>
        </pc:picChg>
        <pc:picChg chg="add 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39" creationId="{DE0D655D-A611-4D82-BC12-8318D0962308}"/>
          </ac:picMkLst>
        </pc:picChg>
        <pc:picChg chg="mod">
          <ac:chgData name="Allan M Rowe" userId="a47b93c3-83ad-4fb6-aa95-fb0d6e57d93e" providerId="ADAL" clId="{2EDC87C7-C46D-49AF-B7E9-8B57ADB59CB3}" dt="2022-06-07T19:46:02.263" v="546" actId="1076"/>
          <ac:picMkLst>
            <pc:docMk/>
            <pc:sldMk cId="865796884" sldId="2659"/>
            <ac:picMk id="41" creationId="{A437E1D6-9804-41C4-8E67-6608287C1CF3}"/>
          </ac:picMkLst>
        </pc:picChg>
        <pc:cxnChg chg="add mod">
          <ac:chgData name="Allan M Rowe" userId="a47b93c3-83ad-4fb6-aa95-fb0d6e57d93e" providerId="ADAL" clId="{2EDC87C7-C46D-49AF-B7E9-8B57ADB59CB3}" dt="2022-06-07T19:46:02.263" v="546" actId="1076"/>
          <ac:cxnSpMkLst>
            <pc:docMk/>
            <pc:sldMk cId="865796884" sldId="2659"/>
            <ac:cxnSpMk id="16" creationId="{6B90E511-8252-4213-9BC9-5A343D095547}"/>
          </ac:cxnSpMkLst>
        </pc:cxnChg>
        <pc:cxnChg chg="add mod">
          <ac:chgData name="Allan M Rowe" userId="a47b93c3-83ad-4fb6-aa95-fb0d6e57d93e" providerId="ADAL" clId="{2EDC87C7-C46D-49AF-B7E9-8B57ADB59CB3}" dt="2022-06-07T19:46:02.263" v="546" actId="1076"/>
          <ac:cxnSpMkLst>
            <pc:docMk/>
            <pc:sldMk cId="865796884" sldId="2659"/>
            <ac:cxnSpMk id="30" creationId="{C7A6A8FE-6D8A-4F70-AFA9-E7093B74CD82}"/>
          </ac:cxnSpMkLst>
        </pc:cxnChg>
        <pc:cxnChg chg="add mod">
          <ac:chgData name="Allan M Rowe" userId="a47b93c3-83ad-4fb6-aa95-fb0d6e57d93e" providerId="ADAL" clId="{2EDC87C7-C46D-49AF-B7E9-8B57ADB59CB3}" dt="2022-06-07T19:46:02.263" v="546" actId="1076"/>
          <ac:cxnSpMkLst>
            <pc:docMk/>
            <pc:sldMk cId="865796884" sldId="2659"/>
            <ac:cxnSpMk id="31" creationId="{80E31BA8-F7FF-4204-A548-396F6531AB6E}"/>
          </ac:cxnSpMkLst>
        </pc:cxnChg>
      </pc:sldChg>
      <pc:sldChg chg="addSp delSp modSp new mod modNotesTx">
        <pc:chgData name="Allan M Rowe" userId="a47b93c3-83ad-4fb6-aa95-fb0d6e57d93e" providerId="ADAL" clId="{2EDC87C7-C46D-49AF-B7E9-8B57ADB59CB3}" dt="2022-06-13T02:34:15.702" v="4698" actId="20577"/>
        <pc:sldMkLst>
          <pc:docMk/>
          <pc:sldMk cId="657263151" sldId="2660"/>
        </pc:sldMkLst>
        <pc:spChg chg="del mod">
          <ac:chgData name="Allan M Rowe" userId="a47b93c3-83ad-4fb6-aa95-fb0d6e57d93e" providerId="ADAL" clId="{2EDC87C7-C46D-49AF-B7E9-8B57ADB59CB3}" dt="2022-06-09T03:50:09.083" v="2508" actId="478"/>
          <ac:spMkLst>
            <pc:docMk/>
            <pc:sldMk cId="657263151" sldId="2660"/>
            <ac:spMk id="2" creationId="{7860A8EE-E9A6-47FE-856C-759E301D4631}"/>
          </ac:spMkLst>
        </pc:spChg>
        <pc:spChg chg="mod">
          <ac:chgData name="Allan M Rowe" userId="a47b93c3-83ad-4fb6-aa95-fb0d6e57d93e" providerId="ADAL" clId="{2EDC87C7-C46D-49AF-B7E9-8B57ADB59CB3}" dt="2022-06-13T02:34:15.702" v="4698" actId="20577"/>
          <ac:spMkLst>
            <pc:docMk/>
            <pc:sldMk cId="657263151" sldId="2660"/>
            <ac:spMk id="3" creationId="{DA1343C1-7D18-415A-ABEA-1DB1A132F979}"/>
          </ac:spMkLst>
        </pc:spChg>
        <pc:spChg chg="del">
          <ac:chgData name="Allan M Rowe" userId="a47b93c3-83ad-4fb6-aa95-fb0d6e57d93e" providerId="ADAL" clId="{2EDC87C7-C46D-49AF-B7E9-8B57ADB59CB3}" dt="2022-06-08T17:12:50.198" v="1303" actId="478"/>
          <ac:spMkLst>
            <pc:docMk/>
            <pc:sldMk cId="657263151" sldId="2660"/>
            <ac:spMk id="4" creationId="{65CD953E-6573-42DD-9BB2-5393CACDCBC1}"/>
          </ac:spMkLst>
        </pc:spChg>
        <pc:spChg chg="del">
          <ac:chgData name="Allan M Rowe" userId="a47b93c3-83ad-4fb6-aa95-fb0d6e57d93e" providerId="ADAL" clId="{2EDC87C7-C46D-49AF-B7E9-8B57ADB59CB3}" dt="2022-06-08T17:12:52.507" v="1304" actId="478"/>
          <ac:spMkLst>
            <pc:docMk/>
            <pc:sldMk cId="657263151" sldId="2660"/>
            <ac:spMk id="6" creationId="{F597DFBA-3F70-4532-9267-8FA06CDBDF54}"/>
          </ac:spMkLst>
        </pc:spChg>
        <pc:spChg chg="add mod">
          <ac:chgData name="Allan M Rowe" userId="a47b93c3-83ad-4fb6-aa95-fb0d6e57d93e" providerId="ADAL" clId="{2EDC87C7-C46D-49AF-B7E9-8B57ADB59CB3}" dt="2022-06-08T17:12:54.270" v="1305"/>
          <ac:spMkLst>
            <pc:docMk/>
            <pc:sldMk cId="657263151" sldId="2660"/>
            <ac:spMk id="7" creationId="{CA5E3F24-D76E-4CE2-8C02-05DA12C95112}"/>
          </ac:spMkLst>
        </pc:spChg>
        <pc:spChg chg="add mod">
          <ac:chgData name="Allan M Rowe" userId="a47b93c3-83ad-4fb6-aa95-fb0d6e57d93e" providerId="ADAL" clId="{2EDC87C7-C46D-49AF-B7E9-8B57ADB59CB3}" dt="2022-06-08T17:12:54.270" v="1305"/>
          <ac:spMkLst>
            <pc:docMk/>
            <pc:sldMk cId="657263151" sldId="2660"/>
            <ac:spMk id="8" creationId="{B46ADA82-E68E-4517-9699-A7365E3487C1}"/>
          </ac:spMkLst>
        </pc:spChg>
        <pc:spChg chg="add del mod">
          <ac:chgData name="Allan M Rowe" userId="a47b93c3-83ad-4fb6-aa95-fb0d6e57d93e" providerId="ADAL" clId="{2EDC87C7-C46D-49AF-B7E9-8B57ADB59CB3}" dt="2022-06-09T02:41:26.320" v="1906" actId="478"/>
          <ac:spMkLst>
            <pc:docMk/>
            <pc:sldMk cId="657263151" sldId="2660"/>
            <ac:spMk id="12" creationId="{C9C4E08D-4781-45EB-9CB5-3A5A5CD50B09}"/>
          </ac:spMkLst>
        </pc:spChg>
        <pc:spChg chg="add mod">
          <ac:chgData name="Allan M Rowe" userId="a47b93c3-83ad-4fb6-aa95-fb0d6e57d93e" providerId="ADAL" clId="{2EDC87C7-C46D-49AF-B7E9-8B57ADB59CB3}" dt="2022-06-12T22:03:40.966" v="4668" actId="1076"/>
          <ac:spMkLst>
            <pc:docMk/>
            <pc:sldMk cId="657263151" sldId="2660"/>
            <ac:spMk id="13" creationId="{02529A20-2D7E-49A7-B534-A6FF3713A2CA}"/>
          </ac:spMkLst>
        </pc:spChg>
        <pc:spChg chg="add mod">
          <ac:chgData name="Allan M Rowe" userId="a47b93c3-83ad-4fb6-aa95-fb0d6e57d93e" providerId="ADAL" clId="{2EDC87C7-C46D-49AF-B7E9-8B57ADB59CB3}" dt="2022-06-12T22:03:20.603" v="4666" actId="1076"/>
          <ac:spMkLst>
            <pc:docMk/>
            <pc:sldMk cId="657263151" sldId="2660"/>
            <ac:spMk id="15" creationId="{75140FB2-AF71-47ED-89F8-A26F296D6554}"/>
          </ac:spMkLst>
        </pc:spChg>
        <pc:spChg chg="add mod">
          <ac:chgData name="Allan M Rowe" userId="a47b93c3-83ad-4fb6-aa95-fb0d6e57d93e" providerId="ADAL" clId="{2EDC87C7-C46D-49AF-B7E9-8B57ADB59CB3}" dt="2022-06-09T02:43:18.587" v="1990" actId="1076"/>
          <ac:spMkLst>
            <pc:docMk/>
            <pc:sldMk cId="657263151" sldId="2660"/>
            <ac:spMk id="16" creationId="{0D471738-EAF3-4190-9D2D-959A87FE12EC}"/>
          </ac:spMkLst>
        </pc:spChg>
        <pc:spChg chg="add mod">
          <ac:chgData name="Allan M Rowe" userId="a47b93c3-83ad-4fb6-aa95-fb0d6e57d93e" providerId="ADAL" clId="{2EDC87C7-C46D-49AF-B7E9-8B57ADB59CB3}" dt="2022-06-12T22:03:52.659" v="4669" actId="1076"/>
          <ac:spMkLst>
            <pc:docMk/>
            <pc:sldMk cId="657263151" sldId="2660"/>
            <ac:spMk id="18" creationId="{470A5219-DA1A-47D1-8769-E962360F98E3}"/>
          </ac:spMkLst>
        </pc:spChg>
        <pc:spChg chg="add mod">
          <ac:chgData name="Allan M Rowe" userId="a47b93c3-83ad-4fb6-aa95-fb0d6e57d93e" providerId="ADAL" clId="{2EDC87C7-C46D-49AF-B7E9-8B57ADB59CB3}" dt="2022-06-12T22:03:40.966" v="4668" actId="1076"/>
          <ac:spMkLst>
            <pc:docMk/>
            <pc:sldMk cId="657263151" sldId="2660"/>
            <ac:spMk id="20" creationId="{AA1F30D7-51BC-4B53-B46E-651851B67EAB}"/>
          </ac:spMkLst>
        </pc:spChg>
        <pc:spChg chg="add mod">
          <ac:chgData name="Allan M Rowe" userId="a47b93c3-83ad-4fb6-aa95-fb0d6e57d93e" providerId="ADAL" clId="{2EDC87C7-C46D-49AF-B7E9-8B57ADB59CB3}" dt="2022-06-12T21:42:27.731" v="4640" actId="20577"/>
          <ac:spMkLst>
            <pc:docMk/>
            <pc:sldMk cId="657263151" sldId="2660"/>
            <ac:spMk id="21" creationId="{B584DDAE-62E3-43DA-8A44-A193FC9802DE}"/>
          </ac:spMkLst>
        </pc:spChg>
        <pc:spChg chg="add del mod">
          <ac:chgData name="Allan M Rowe" userId="a47b93c3-83ad-4fb6-aa95-fb0d6e57d93e" providerId="ADAL" clId="{2EDC87C7-C46D-49AF-B7E9-8B57ADB59CB3}" dt="2022-06-09T03:50:11.393" v="2509" actId="478"/>
          <ac:spMkLst>
            <pc:docMk/>
            <pc:sldMk cId="657263151" sldId="2660"/>
            <ac:spMk id="23" creationId="{43627DA8-E56D-4B3D-9FE9-78B2A38B07AD}"/>
          </ac:spMkLst>
        </pc:spChg>
        <pc:picChg chg="add mod">
          <ac:chgData name="Allan M Rowe" userId="a47b93c3-83ad-4fb6-aa95-fb0d6e57d93e" providerId="ADAL" clId="{2EDC87C7-C46D-49AF-B7E9-8B57ADB59CB3}" dt="2022-06-12T22:03:40.966" v="4668" actId="1076"/>
          <ac:picMkLst>
            <pc:docMk/>
            <pc:sldMk cId="657263151" sldId="2660"/>
            <ac:picMk id="9" creationId="{01833160-4FA8-4215-AE2E-35DEEFEE9612}"/>
          </ac:picMkLst>
        </pc:picChg>
        <pc:picChg chg="add mod">
          <ac:chgData name="Allan M Rowe" userId="a47b93c3-83ad-4fb6-aa95-fb0d6e57d93e" providerId="ADAL" clId="{2EDC87C7-C46D-49AF-B7E9-8B57ADB59CB3}" dt="2022-06-09T02:41:38.101" v="1907" actId="1076"/>
          <ac:picMkLst>
            <pc:docMk/>
            <pc:sldMk cId="657263151" sldId="2660"/>
            <ac:picMk id="10" creationId="{3A833DBC-251B-471A-8690-95730868F88C}"/>
          </ac:picMkLst>
        </pc:picChg>
        <pc:picChg chg="add del mod">
          <ac:chgData name="Allan M Rowe" userId="a47b93c3-83ad-4fb6-aa95-fb0d6e57d93e" providerId="ADAL" clId="{2EDC87C7-C46D-49AF-B7E9-8B57ADB59CB3}" dt="2022-06-09T02:41:20.317" v="1905" actId="478"/>
          <ac:picMkLst>
            <pc:docMk/>
            <pc:sldMk cId="657263151" sldId="2660"/>
            <ac:picMk id="11" creationId="{7340A45E-0040-4357-9E11-171FF9D4C8C0}"/>
          </ac:picMkLst>
        </pc:picChg>
        <pc:picChg chg="add mod">
          <ac:chgData name="Allan M Rowe" userId="a47b93c3-83ad-4fb6-aa95-fb0d6e57d93e" providerId="ADAL" clId="{2EDC87C7-C46D-49AF-B7E9-8B57ADB59CB3}" dt="2022-06-12T22:03:20.603" v="4666" actId="1076"/>
          <ac:picMkLst>
            <pc:docMk/>
            <pc:sldMk cId="657263151" sldId="2660"/>
            <ac:picMk id="14" creationId="{3D9DEA9B-64AC-48D4-9779-54CBA5AB287B}"/>
          </ac:picMkLst>
        </pc:picChg>
        <pc:picChg chg="add mod">
          <ac:chgData name="Allan M Rowe" userId="a47b93c3-83ad-4fb6-aa95-fb0d6e57d93e" providerId="ADAL" clId="{2EDC87C7-C46D-49AF-B7E9-8B57ADB59CB3}" dt="2022-06-12T22:03:30.316" v="4667" actId="1076"/>
          <ac:picMkLst>
            <pc:docMk/>
            <pc:sldMk cId="657263151" sldId="2660"/>
            <ac:picMk id="17" creationId="{DADE510A-3521-4036-B344-A71336F0714B}"/>
          </ac:picMkLst>
        </pc:picChg>
        <pc:picChg chg="add mod">
          <ac:chgData name="Allan M Rowe" userId="a47b93c3-83ad-4fb6-aa95-fb0d6e57d93e" providerId="ADAL" clId="{2EDC87C7-C46D-49AF-B7E9-8B57ADB59CB3}" dt="2022-06-12T22:03:40.966" v="4668" actId="1076"/>
          <ac:picMkLst>
            <pc:docMk/>
            <pc:sldMk cId="657263151" sldId="2660"/>
            <ac:picMk id="19" creationId="{7FFE474B-6EA6-4F98-B38D-5505E91AB28D}"/>
          </ac:picMkLst>
        </pc:picChg>
      </pc:sldChg>
      <pc:sldChg chg="modSp new del mod">
        <pc:chgData name="Allan M Rowe" userId="a47b93c3-83ad-4fb6-aa95-fb0d6e57d93e" providerId="ADAL" clId="{2EDC87C7-C46D-49AF-B7E9-8B57ADB59CB3}" dt="2022-06-09T03:38:18.853" v="2321" actId="47"/>
        <pc:sldMkLst>
          <pc:docMk/>
          <pc:sldMk cId="1388479388" sldId="2661"/>
        </pc:sldMkLst>
        <pc:spChg chg="mod">
          <ac:chgData name="Allan M Rowe" userId="a47b93c3-83ad-4fb6-aa95-fb0d6e57d93e" providerId="ADAL" clId="{2EDC87C7-C46D-49AF-B7E9-8B57ADB59CB3}" dt="2022-06-08T17:18:04.565" v="1376" actId="20577"/>
          <ac:spMkLst>
            <pc:docMk/>
            <pc:sldMk cId="1388479388" sldId="2661"/>
            <ac:spMk id="2" creationId="{C5A20A55-01DC-4A39-B307-AE8D43FC79B9}"/>
          </ac:spMkLst>
        </pc:spChg>
      </pc:sldChg>
      <pc:sldChg chg="addSp delSp modSp new mod modAnim modNotesTx">
        <pc:chgData name="Allan M Rowe" userId="a47b93c3-83ad-4fb6-aa95-fb0d6e57d93e" providerId="ADAL" clId="{2EDC87C7-C46D-49AF-B7E9-8B57ADB59CB3}" dt="2022-06-11T02:26:26.094" v="3686" actId="1076"/>
        <pc:sldMkLst>
          <pc:docMk/>
          <pc:sldMk cId="1974847381" sldId="2662"/>
        </pc:sldMkLst>
        <pc:spChg chg="del">
          <ac:chgData name="Allan M Rowe" userId="a47b93c3-83ad-4fb6-aa95-fb0d6e57d93e" providerId="ADAL" clId="{2EDC87C7-C46D-49AF-B7E9-8B57ADB59CB3}" dt="2022-06-08T21:45:52.427" v="1553" actId="478"/>
          <ac:spMkLst>
            <pc:docMk/>
            <pc:sldMk cId="1974847381" sldId="2662"/>
            <ac:spMk id="2" creationId="{7C689928-81AC-4FC6-BA07-83D0378F0DE7}"/>
          </ac:spMkLst>
        </pc:spChg>
        <pc:spChg chg="del mod">
          <ac:chgData name="Allan M Rowe" userId="a47b93c3-83ad-4fb6-aa95-fb0d6e57d93e" providerId="ADAL" clId="{2EDC87C7-C46D-49AF-B7E9-8B57ADB59CB3}" dt="2022-06-08T21:45:58.486" v="1556" actId="478"/>
          <ac:spMkLst>
            <pc:docMk/>
            <pc:sldMk cId="1974847381" sldId="2662"/>
            <ac:spMk id="3" creationId="{C27DB69D-400F-4217-BC7A-41AAA9999835}"/>
          </ac:spMkLst>
        </pc:spChg>
        <pc:spChg chg="del">
          <ac:chgData name="Allan M Rowe" userId="a47b93c3-83ad-4fb6-aa95-fb0d6e57d93e" providerId="ADAL" clId="{2EDC87C7-C46D-49AF-B7E9-8B57ADB59CB3}" dt="2022-06-08T21:52:54.603" v="1565" actId="478"/>
          <ac:spMkLst>
            <pc:docMk/>
            <pc:sldMk cId="1974847381" sldId="2662"/>
            <ac:spMk id="4" creationId="{34954DFA-EDD6-41D3-9889-D88F07AB5179}"/>
          </ac:spMkLst>
        </pc:spChg>
        <pc:spChg chg="del">
          <ac:chgData name="Allan M Rowe" userId="a47b93c3-83ad-4fb6-aa95-fb0d6e57d93e" providerId="ADAL" clId="{2EDC87C7-C46D-49AF-B7E9-8B57ADB59CB3}" dt="2022-06-08T21:52:55.959" v="1566" actId="478"/>
          <ac:spMkLst>
            <pc:docMk/>
            <pc:sldMk cId="1974847381" sldId="2662"/>
            <ac:spMk id="6" creationId="{C1D62F3E-F9F8-4C18-A446-1F1AFBF5B336}"/>
          </ac:spMkLst>
        </pc:spChg>
        <pc:spChg chg="add mod">
          <ac:chgData name="Allan M Rowe" userId="a47b93c3-83ad-4fb6-aa95-fb0d6e57d93e" providerId="ADAL" clId="{2EDC87C7-C46D-49AF-B7E9-8B57ADB59CB3}" dt="2022-06-08T21:45:52.897" v="1554"/>
          <ac:spMkLst>
            <pc:docMk/>
            <pc:sldMk cId="1974847381" sldId="2662"/>
            <ac:spMk id="7" creationId="{E63A76E5-7F58-47E2-99F3-F5543D95FAEB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9" creationId="{EA77AC0B-EB7E-4581-B72A-3A367516B09E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13" creationId="{4BC3546E-C6EE-4DD5-B676-777E6ABA8C72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15" creationId="{E1B27488-300E-47AF-B825-1AC5C76FEE9F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17" creationId="{BA37ACB2-78E3-4382-A643-E3D921E3C4F9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0" creationId="{52253800-CD54-4A6C-ACA6-80A6CDEF0BAD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1" creationId="{FE6B5F3C-2752-4BC0-B07E-56D2396353DB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2" creationId="{1DF00B0E-D07E-4F8E-A58E-40195284CA54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3" creationId="{81448A53-FC2D-49B8-A60E-E970BB664472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4" creationId="{8D7BFEBF-16A4-4E46-8E7C-CC5EC3A2D63A}"/>
          </ac:spMkLst>
        </pc:spChg>
        <pc:spChg chg="add del mod">
          <ac:chgData name="Allan M Rowe" userId="a47b93c3-83ad-4fb6-aa95-fb0d6e57d93e" providerId="ADAL" clId="{2EDC87C7-C46D-49AF-B7E9-8B57ADB59CB3}" dt="2022-06-08T21:50:27.916" v="1558"/>
          <ac:spMkLst>
            <pc:docMk/>
            <pc:sldMk cId="1974847381" sldId="2662"/>
            <ac:spMk id="26" creationId="{E91610D9-2E4E-42F7-8345-58DA5D82704B}"/>
          </ac:spMkLst>
        </pc:spChg>
        <pc:spChg chg="add mod">
          <ac:chgData name="Allan M Rowe" userId="a47b93c3-83ad-4fb6-aa95-fb0d6e57d93e" providerId="ADAL" clId="{2EDC87C7-C46D-49AF-B7E9-8B57ADB59CB3}" dt="2022-06-08T21:52:57.637" v="1567"/>
          <ac:spMkLst>
            <pc:docMk/>
            <pc:sldMk cId="1974847381" sldId="2662"/>
            <ac:spMk id="32" creationId="{A9EF4E05-60B7-4EFC-815B-75741B0077E5}"/>
          </ac:spMkLst>
        </pc:spChg>
        <pc:spChg chg="add mod">
          <ac:chgData name="Allan M Rowe" userId="a47b93c3-83ad-4fb6-aa95-fb0d6e57d93e" providerId="ADAL" clId="{2EDC87C7-C46D-49AF-B7E9-8B57ADB59CB3}" dt="2022-06-08T21:52:57.637" v="1567"/>
          <ac:spMkLst>
            <pc:docMk/>
            <pc:sldMk cId="1974847381" sldId="2662"/>
            <ac:spMk id="33" creationId="{8C055138-306B-4AB1-9F99-5F9C4F1B586E}"/>
          </ac:spMkLst>
        </pc:spChg>
        <pc:spChg chg="add mod">
          <ac:chgData name="Allan M Rowe" userId="a47b93c3-83ad-4fb6-aa95-fb0d6e57d93e" providerId="ADAL" clId="{2EDC87C7-C46D-49AF-B7E9-8B57ADB59CB3}" dt="2022-06-11T02:26:11.070" v="3683" actId="20577"/>
          <ac:spMkLst>
            <pc:docMk/>
            <pc:sldMk cId="1974847381" sldId="2662"/>
            <ac:spMk id="34" creationId="{53EC119F-E506-4514-9F56-E3EC456E8C1E}"/>
          </ac:spMkLst>
        </pc:spChg>
        <pc:spChg chg="add mod">
          <ac:chgData name="Allan M Rowe" userId="a47b93c3-83ad-4fb6-aa95-fb0d6e57d93e" providerId="ADAL" clId="{2EDC87C7-C46D-49AF-B7E9-8B57ADB59CB3}" dt="2022-06-11T02:23:06.696" v="3654" actId="1076"/>
          <ac:spMkLst>
            <pc:docMk/>
            <pc:sldMk cId="1974847381" sldId="2662"/>
            <ac:spMk id="37" creationId="{7425CAA9-1CF1-46FA-BC09-FE79B3CDF23A}"/>
          </ac:spMkLst>
        </pc:spChg>
        <pc:graphicFrameChg chg="add del mod">
          <ac:chgData name="Allan M Rowe" userId="a47b93c3-83ad-4fb6-aa95-fb0d6e57d93e" providerId="ADAL" clId="{2EDC87C7-C46D-49AF-B7E9-8B57ADB59CB3}" dt="2022-06-08T21:50:27.916" v="1558"/>
          <ac:graphicFrameMkLst>
            <pc:docMk/>
            <pc:sldMk cId="1974847381" sldId="2662"/>
            <ac:graphicFrameMk id="8" creationId="{5930B912-34B5-44EE-BF2E-366D6E6CC755}"/>
          </ac:graphicFrameMkLst>
        </pc:graphicFrameChg>
        <pc:picChg chg="add del mod">
          <ac:chgData name="Allan M Rowe" userId="a47b93c3-83ad-4fb6-aa95-fb0d6e57d93e" providerId="ADAL" clId="{2EDC87C7-C46D-49AF-B7E9-8B57ADB59CB3}" dt="2022-06-08T21:50:27.916" v="1558"/>
          <ac:picMkLst>
            <pc:docMk/>
            <pc:sldMk cId="1974847381" sldId="2662"/>
            <ac:picMk id="10" creationId="{F60E1350-ADE0-4337-9A9E-270FA1D042F1}"/>
          </ac:picMkLst>
        </pc:picChg>
        <pc:picChg chg="add del mod">
          <ac:chgData name="Allan M Rowe" userId="a47b93c3-83ad-4fb6-aa95-fb0d6e57d93e" providerId="ADAL" clId="{2EDC87C7-C46D-49AF-B7E9-8B57ADB59CB3}" dt="2022-06-08T21:50:27.916" v="1558"/>
          <ac:picMkLst>
            <pc:docMk/>
            <pc:sldMk cId="1974847381" sldId="2662"/>
            <ac:picMk id="16" creationId="{6DAC1F45-FCCA-47C0-A093-C5879D0C3158}"/>
          </ac:picMkLst>
        </pc:picChg>
        <pc:picChg chg="add mod">
          <ac:chgData name="Allan M Rowe" userId="a47b93c3-83ad-4fb6-aa95-fb0d6e57d93e" providerId="ADAL" clId="{2EDC87C7-C46D-49AF-B7E9-8B57ADB59CB3}" dt="2022-06-11T02:20:21.657" v="3588" actId="1076"/>
          <ac:picMkLst>
            <pc:docMk/>
            <pc:sldMk cId="1974847381" sldId="2662"/>
            <ac:picMk id="31" creationId="{727BED23-9227-4E92-BE91-AEBBF90E226D}"/>
          </ac:picMkLst>
        </pc:picChg>
        <pc:picChg chg="add mod ord">
          <ac:chgData name="Allan M Rowe" userId="a47b93c3-83ad-4fb6-aa95-fb0d6e57d93e" providerId="ADAL" clId="{2EDC87C7-C46D-49AF-B7E9-8B57ADB59CB3}" dt="2022-06-11T02:26:18.480" v="3684" actId="1076"/>
          <ac:picMkLst>
            <pc:docMk/>
            <pc:sldMk cId="1974847381" sldId="2662"/>
            <ac:picMk id="35" creationId="{6F2F9139-72B9-4D19-A2B4-B616A81F792E}"/>
          </ac:picMkLst>
        </pc:picChg>
        <pc:picChg chg="add mod">
          <ac:chgData name="Allan M Rowe" userId="a47b93c3-83ad-4fb6-aa95-fb0d6e57d93e" providerId="ADAL" clId="{2EDC87C7-C46D-49AF-B7E9-8B57ADB59CB3}" dt="2022-06-11T02:26:26.094" v="3686" actId="1076"/>
          <ac:picMkLst>
            <pc:docMk/>
            <pc:sldMk cId="1974847381" sldId="2662"/>
            <ac:picMk id="36" creationId="{CB7A028B-907F-4388-89AA-1188DFE798E8}"/>
          </ac:picMkLst>
        </pc:pic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11" creationId="{7B224A4E-E6E9-4D4B-A012-746F7D3133FA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12" creationId="{4B284ABD-6C57-4A37-8BF6-6661068CC367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14" creationId="{427CD55D-67CE-4602-B3CC-D1EEBA09C6B0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18" creationId="{80184CFF-CF4F-4A13-9367-3CD56148C4AD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19" creationId="{05E7C9CD-683E-4655-BF1B-C1E3D444B8DD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25" creationId="{630E048A-1377-4A7F-A06D-08E5B3014E4C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27" creationId="{AED74E96-9F9E-48CB-93BD-5DFC088A5E92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28" creationId="{CC74ADAB-E48D-4492-8CF0-0E54E5584BD1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29" creationId="{EFD63D47-EC69-48A0-B9FD-2EF9205DD731}"/>
          </ac:cxnSpMkLst>
        </pc:cxnChg>
        <pc:cxnChg chg="add del mod">
          <ac:chgData name="Allan M Rowe" userId="a47b93c3-83ad-4fb6-aa95-fb0d6e57d93e" providerId="ADAL" clId="{2EDC87C7-C46D-49AF-B7E9-8B57ADB59CB3}" dt="2022-06-08T21:50:27.916" v="1558"/>
          <ac:cxnSpMkLst>
            <pc:docMk/>
            <pc:sldMk cId="1974847381" sldId="2662"/>
            <ac:cxnSpMk id="30" creationId="{A782F9AE-CC78-4A95-8348-EE906F203F9C}"/>
          </ac:cxnSpMkLst>
        </pc:cxnChg>
      </pc:sldChg>
      <pc:sldChg chg="addSp delSp modSp add del mod">
        <pc:chgData name="Allan M Rowe" userId="a47b93c3-83ad-4fb6-aa95-fb0d6e57d93e" providerId="ADAL" clId="{2EDC87C7-C46D-49AF-B7E9-8B57ADB59CB3}" dt="2022-06-12T21:28:12.369" v="4562" actId="47"/>
        <pc:sldMkLst>
          <pc:docMk/>
          <pc:sldMk cId="3063515688" sldId="2781"/>
        </pc:sldMkLst>
        <pc:spChg chg="mod">
          <ac:chgData name="Allan M Rowe" userId="a47b93c3-83ad-4fb6-aa95-fb0d6e57d93e" providerId="ADAL" clId="{2EDC87C7-C46D-49AF-B7E9-8B57ADB59CB3}" dt="2022-06-09T04:07:41.239" v="2808" actId="20577"/>
          <ac:spMkLst>
            <pc:docMk/>
            <pc:sldMk cId="3063515688" sldId="2781"/>
            <ac:spMk id="3" creationId="{BB3228DE-58B9-D54C-910D-209D96295D73}"/>
          </ac:spMkLst>
        </pc:spChg>
        <pc:spChg chg="del">
          <ac:chgData name="Allan M Rowe" userId="a47b93c3-83ad-4fb6-aa95-fb0d6e57d93e" providerId="ADAL" clId="{2EDC87C7-C46D-49AF-B7E9-8B57ADB59CB3}" dt="2022-06-09T03:35:43.600" v="2309" actId="478"/>
          <ac:spMkLst>
            <pc:docMk/>
            <pc:sldMk cId="3063515688" sldId="2781"/>
            <ac:spMk id="5" creationId="{1CF85EAF-4DAA-9D4B-87EB-D919EE4949EE}"/>
          </ac:spMkLst>
        </pc:spChg>
        <pc:spChg chg="del">
          <ac:chgData name="Allan M Rowe" userId="a47b93c3-83ad-4fb6-aa95-fb0d6e57d93e" providerId="ADAL" clId="{2EDC87C7-C46D-49AF-B7E9-8B57ADB59CB3}" dt="2022-06-09T03:35:45.315" v="2310" actId="478"/>
          <ac:spMkLst>
            <pc:docMk/>
            <pc:sldMk cId="3063515688" sldId="2781"/>
            <ac:spMk id="6" creationId="{AD26333C-15B1-F842-A309-8988C97152F7}"/>
          </ac:spMkLst>
        </pc:spChg>
        <pc:spChg chg="mod">
          <ac:chgData name="Allan M Rowe" userId="a47b93c3-83ad-4fb6-aa95-fb0d6e57d93e" providerId="ADAL" clId="{2EDC87C7-C46D-49AF-B7E9-8B57ADB59CB3}" dt="2022-06-09T03:36:10.515" v="2312" actId="1076"/>
          <ac:spMkLst>
            <pc:docMk/>
            <pc:sldMk cId="3063515688" sldId="2781"/>
            <ac:spMk id="31" creationId="{FF350E83-8340-A743-9C04-20E57ACAEFE0}"/>
          </ac:spMkLst>
        </pc:spChg>
        <pc:spChg chg="mod">
          <ac:chgData name="Allan M Rowe" userId="a47b93c3-83ad-4fb6-aa95-fb0d6e57d93e" providerId="ADAL" clId="{2EDC87C7-C46D-49AF-B7E9-8B57ADB59CB3}" dt="2022-06-09T03:34:46.651" v="2304" actId="20577"/>
          <ac:spMkLst>
            <pc:docMk/>
            <pc:sldMk cId="3063515688" sldId="2781"/>
            <ac:spMk id="45" creationId="{B41EB9D0-25CE-C446-A80F-F1C2F68BA55F}"/>
          </ac:spMkLst>
        </pc:spChg>
        <pc:spChg chg="add mod">
          <ac:chgData name="Allan M Rowe" userId="a47b93c3-83ad-4fb6-aa95-fb0d6e57d93e" providerId="ADAL" clId="{2EDC87C7-C46D-49AF-B7E9-8B57ADB59CB3}" dt="2022-06-09T03:35:58.660" v="2311"/>
          <ac:spMkLst>
            <pc:docMk/>
            <pc:sldMk cId="3063515688" sldId="2781"/>
            <ac:spMk id="48" creationId="{9B4696A9-BA94-4CC6-AEEC-80AE3D080119}"/>
          </ac:spMkLst>
        </pc:spChg>
        <pc:spChg chg="add mod">
          <ac:chgData name="Allan M Rowe" userId="a47b93c3-83ad-4fb6-aa95-fb0d6e57d93e" providerId="ADAL" clId="{2EDC87C7-C46D-49AF-B7E9-8B57ADB59CB3}" dt="2022-06-09T03:35:58.660" v="2311"/>
          <ac:spMkLst>
            <pc:docMk/>
            <pc:sldMk cId="3063515688" sldId="2781"/>
            <ac:spMk id="50" creationId="{C9C8D52C-51C1-42CE-8529-849CF7F80F4D}"/>
          </ac:spMkLst>
        </pc:spChg>
        <pc:spChg chg="mod">
          <ac:chgData name="Allan M Rowe" userId="a47b93c3-83ad-4fb6-aa95-fb0d6e57d93e" providerId="ADAL" clId="{2EDC87C7-C46D-49AF-B7E9-8B57ADB59CB3}" dt="2022-06-12T20:47:57.792" v="4444" actId="20577"/>
          <ac:spMkLst>
            <pc:docMk/>
            <pc:sldMk cId="3063515688" sldId="2781"/>
            <ac:spMk id="59" creationId="{3CDCD285-DF2F-BF41-9972-F434D38AC005}"/>
          </ac:spMkLst>
        </pc:spChg>
        <pc:picChg chg="mod">
          <ac:chgData name="Allan M Rowe" userId="a47b93c3-83ad-4fb6-aa95-fb0d6e57d93e" providerId="ADAL" clId="{2EDC87C7-C46D-49AF-B7E9-8B57ADB59CB3}" dt="2022-06-09T03:36:16.081" v="2314" actId="14100"/>
          <ac:picMkLst>
            <pc:docMk/>
            <pc:sldMk cId="3063515688" sldId="2781"/>
            <ac:picMk id="24" creationId="{DB0496B5-F4E8-7A49-A61B-2ECBABACAD43}"/>
          </ac:picMkLst>
        </pc:picChg>
        <pc:picChg chg="add mod">
          <ac:chgData name="Allan M Rowe" userId="a47b93c3-83ad-4fb6-aa95-fb0d6e57d93e" providerId="ADAL" clId="{2EDC87C7-C46D-49AF-B7E9-8B57ADB59CB3}" dt="2022-06-09T03:35:21.438" v="2306" actId="1076"/>
          <ac:picMkLst>
            <pc:docMk/>
            <pc:sldMk cId="3063515688" sldId="2781"/>
            <ac:picMk id="44" creationId="{AF55D907-BFC3-4EAF-A1CD-82FF0ADEC9F5}"/>
          </ac:picMkLst>
        </pc:picChg>
        <pc:picChg chg="add mod">
          <ac:chgData name="Allan M Rowe" userId="a47b93c3-83ad-4fb6-aa95-fb0d6e57d93e" providerId="ADAL" clId="{2EDC87C7-C46D-49AF-B7E9-8B57ADB59CB3}" dt="2022-06-09T03:35:34.826" v="2308" actId="1076"/>
          <ac:picMkLst>
            <pc:docMk/>
            <pc:sldMk cId="3063515688" sldId="2781"/>
            <ac:picMk id="47" creationId="{277C9CA5-CE56-4F22-B6DF-39C1AFE9251B}"/>
          </ac:picMkLst>
        </pc:picChg>
        <pc:cxnChg chg="mod">
          <ac:chgData name="Allan M Rowe" userId="a47b93c3-83ad-4fb6-aa95-fb0d6e57d93e" providerId="ADAL" clId="{2EDC87C7-C46D-49AF-B7E9-8B57ADB59CB3}" dt="2022-06-09T03:36:26.976" v="2316" actId="14100"/>
          <ac:cxnSpMkLst>
            <pc:docMk/>
            <pc:sldMk cId="3063515688" sldId="2781"/>
            <ac:cxnSpMk id="34" creationId="{228CA834-8942-0B4A-82DF-2E87CB2293A4}"/>
          </ac:cxnSpMkLst>
        </pc:cxnChg>
        <pc:cxnChg chg="mod">
          <ac:chgData name="Allan M Rowe" userId="a47b93c3-83ad-4fb6-aa95-fb0d6e57d93e" providerId="ADAL" clId="{2EDC87C7-C46D-49AF-B7E9-8B57ADB59CB3}" dt="2022-06-09T03:36:16.081" v="2314" actId="14100"/>
          <ac:cxnSpMkLst>
            <pc:docMk/>
            <pc:sldMk cId="3063515688" sldId="2781"/>
            <ac:cxnSpMk id="35" creationId="{07506C9C-181A-FB4C-9DDE-6B81CC3E41C3}"/>
          </ac:cxnSpMkLst>
        </pc:cxnChg>
      </pc:sldChg>
      <pc:sldChg chg="addSp delSp modSp mod">
        <pc:chgData name="Allan M Rowe" userId="a47b93c3-83ad-4fb6-aa95-fb0d6e57d93e" providerId="ADAL" clId="{2EDC87C7-C46D-49AF-B7E9-8B57ADB59CB3}" dt="2022-06-12T21:54:10.260" v="4646" actId="1036"/>
        <pc:sldMkLst>
          <pc:docMk/>
          <pc:sldMk cId="4258072022" sldId="2782"/>
        </pc:sldMkLst>
        <pc:spChg chg="mod">
          <ac:chgData name="Allan M Rowe" userId="a47b93c3-83ad-4fb6-aa95-fb0d6e57d93e" providerId="ADAL" clId="{2EDC87C7-C46D-49AF-B7E9-8B57ADB59CB3}" dt="2022-06-12T21:54:10.260" v="4646" actId="1036"/>
          <ac:spMkLst>
            <pc:docMk/>
            <pc:sldMk cId="4258072022" sldId="2782"/>
            <ac:spMk id="2" creationId="{FC5214B1-B6DA-59EB-110F-0A925BA09780}"/>
          </ac:spMkLst>
        </pc:spChg>
        <pc:spChg chg="add mod">
          <ac:chgData name="Allan M Rowe" userId="a47b93c3-83ad-4fb6-aa95-fb0d6e57d93e" providerId="ADAL" clId="{2EDC87C7-C46D-49AF-B7E9-8B57ADB59CB3}" dt="2022-06-12T21:25:27.353" v="4556"/>
          <ac:spMkLst>
            <pc:docMk/>
            <pc:sldMk cId="4258072022" sldId="2782"/>
            <ac:spMk id="16" creationId="{FCB2183D-81FB-474C-8FA8-3AABC504C859}"/>
          </ac:spMkLst>
        </pc:spChg>
        <pc:spChg chg="add mod">
          <ac:chgData name="Allan M Rowe" userId="a47b93c3-83ad-4fb6-aa95-fb0d6e57d93e" providerId="ADAL" clId="{2EDC87C7-C46D-49AF-B7E9-8B57ADB59CB3}" dt="2022-06-12T21:25:27.353" v="4556"/>
          <ac:spMkLst>
            <pc:docMk/>
            <pc:sldMk cId="4258072022" sldId="2782"/>
            <ac:spMk id="17" creationId="{8970C2A7-9FFC-4EEA-9D27-D8FDD254902B}"/>
          </ac:spMkLst>
        </pc:spChg>
        <pc:spChg chg="del">
          <ac:chgData name="Allan M Rowe" userId="a47b93c3-83ad-4fb6-aa95-fb0d6e57d93e" providerId="ADAL" clId="{2EDC87C7-C46D-49AF-B7E9-8B57ADB59CB3}" dt="2022-06-12T21:24:42.183" v="4555" actId="478"/>
          <ac:spMkLst>
            <pc:docMk/>
            <pc:sldMk cId="4258072022" sldId="2782"/>
            <ac:spMk id="18" creationId="{71C53C40-E547-DE58-538D-C991CCEDFFD0}"/>
          </ac:spMkLst>
        </pc:spChg>
        <pc:spChg chg="del">
          <ac:chgData name="Allan M Rowe" userId="a47b93c3-83ad-4fb6-aa95-fb0d6e57d93e" providerId="ADAL" clId="{2EDC87C7-C46D-49AF-B7E9-8B57ADB59CB3}" dt="2022-06-12T21:24:40.416" v="4554" actId="478"/>
          <ac:spMkLst>
            <pc:docMk/>
            <pc:sldMk cId="4258072022" sldId="2782"/>
            <ac:spMk id="19" creationId="{5CCC0FA3-F5DD-EBE0-51A7-C52F91E002CA}"/>
          </ac:spMkLst>
        </pc:spChg>
      </pc:sldChg>
      <pc:sldChg chg="addSp delSp modSp add mod">
        <pc:chgData name="Allan M Rowe" userId="a47b93c3-83ad-4fb6-aa95-fb0d6e57d93e" providerId="ADAL" clId="{2EDC87C7-C46D-49AF-B7E9-8B57ADB59CB3}" dt="2022-06-12T21:57:45.931" v="4648"/>
        <pc:sldMkLst>
          <pc:docMk/>
          <pc:sldMk cId="3194325468" sldId="2921"/>
        </pc:sldMkLst>
        <pc:spChg chg="del">
          <ac:chgData name="Allan M Rowe" userId="a47b93c3-83ad-4fb6-aa95-fb0d6e57d93e" providerId="ADAL" clId="{2EDC87C7-C46D-49AF-B7E9-8B57ADB59CB3}" dt="2022-06-12T21:26:33.237" v="4560" actId="478"/>
          <ac:spMkLst>
            <pc:docMk/>
            <pc:sldMk cId="3194325468" sldId="2921"/>
            <ac:spMk id="3" creationId="{7BF0ADE9-9A9C-4948-A0FF-916C44C3318A}"/>
          </ac:spMkLst>
        </pc:spChg>
        <pc:spChg chg="del">
          <ac:chgData name="Allan M Rowe" userId="a47b93c3-83ad-4fb6-aa95-fb0d6e57d93e" providerId="ADAL" clId="{2EDC87C7-C46D-49AF-B7E9-8B57ADB59CB3}" dt="2022-06-12T21:26:35.564" v="4561" actId="478"/>
          <ac:spMkLst>
            <pc:docMk/>
            <pc:sldMk cId="3194325468" sldId="2921"/>
            <ac:spMk id="5" creationId="{D51E0B48-27AC-4399-948E-272FB8029294}"/>
          </ac:spMkLst>
        </pc:spChg>
        <pc:spChg chg="add mod">
          <ac:chgData name="Allan M Rowe" userId="a47b93c3-83ad-4fb6-aa95-fb0d6e57d93e" providerId="ADAL" clId="{2EDC87C7-C46D-49AF-B7E9-8B57ADB59CB3}" dt="2022-06-12T21:57:45.931" v="4648"/>
          <ac:spMkLst>
            <pc:docMk/>
            <pc:sldMk cId="3194325468" sldId="2921"/>
            <ac:spMk id="18" creationId="{72CE1330-5A76-4678-92A2-D8318B88C795}"/>
          </ac:spMkLst>
        </pc:spChg>
        <pc:spChg chg="add mod">
          <ac:chgData name="Allan M Rowe" userId="a47b93c3-83ad-4fb6-aa95-fb0d6e57d93e" providerId="ADAL" clId="{2EDC87C7-C46D-49AF-B7E9-8B57ADB59CB3}" dt="2022-06-12T21:57:45.931" v="4648"/>
          <ac:spMkLst>
            <pc:docMk/>
            <pc:sldMk cId="3194325468" sldId="2921"/>
            <ac:spMk id="21" creationId="{19F70ABA-6286-431C-87D0-23E0E1E9F659}"/>
          </ac:spMkLst>
        </pc:spChg>
      </pc:sldChg>
      <pc:sldMasterChg chg="modSldLayout">
        <pc:chgData name="Allan M Rowe" userId="a47b93c3-83ad-4fb6-aa95-fb0d6e57d93e" providerId="ADAL" clId="{2EDC87C7-C46D-49AF-B7E9-8B57ADB59CB3}" dt="2022-06-01T19:06:35.887" v="52" actId="14826"/>
        <pc:sldMasterMkLst>
          <pc:docMk/>
          <pc:sldMasterMk cId="1078415588" sldId="2147484154"/>
        </pc:sldMasterMkLst>
        <pc:sldLayoutChg chg="addSp delSp modSp mod">
          <pc:chgData name="Allan M Rowe" userId="a47b93c3-83ad-4fb6-aa95-fb0d6e57d93e" providerId="ADAL" clId="{2EDC87C7-C46D-49AF-B7E9-8B57ADB59CB3}" dt="2022-06-01T19:06:35.887" v="52" actId="14826"/>
          <pc:sldLayoutMkLst>
            <pc:docMk/>
            <pc:sldMasterMk cId="1078415588" sldId="2147484154"/>
            <pc:sldLayoutMk cId="3705137768" sldId="2147484155"/>
          </pc:sldLayoutMkLst>
          <pc:picChg chg="add del mod">
            <ac:chgData name="Allan M Rowe" userId="a47b93c3-83ad-4fb6-aa95-fb0d6e57d93e" providerId="ADAL" clId="{2EDC87C7-C46D-49AF-B7E9-8B57ADB59CB3}" dt="2022-06-01T19:06:35.887" v="52" actId="14826"/>
            <ac:picMkLst>
              <pc:docMk/>
              <pc:sldMasterMk cId="1078415588" sldId="2147484154"/>
              <pc:sldLayoutMk cId="3705137768" sldId="2147484155"/>
              <ac:picMk id="3" creationId="{E19ACA47-E1C9-D14E-A205-8CB25298F11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38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5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84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4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60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3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37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63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1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7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1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8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5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6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6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5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6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5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4" r="114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495483"/>
            <a:ext cx="103451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72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  <p:sldLayoutId id="214748417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emf"/><Relationship Id="rId7" Type="http://schemas.openxmlformats.org/officeDocument/2006/relationships/image" Target="../media/image48.png"/><Relationship Id="rId12" Type="http://schemas.openxmlformats.org/officeDocument/2006/relationships/image" Target="../media/image55.jpe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jpeg"/><Relationship Id="rId15" Type="http://schemas.openxmlformats.org/officeDocument/2006/relationships/image" Target="../media/image58.png"/><Relationship Id="rId10" Type="http://schemas.openxmlformats.org/officeDocument/2006/relationships/image" Target="../media/image53.emf"/><Relationship Id="rId4" Type="http://schemas.openxmlformats.org/officeDocument/2006/relationships/image" Target="../media/image48.emf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60.sv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8.svg"/><Relationship Id="rId5" Type="http://schemas.microsoft.com/office/2007/relationships/hdphoto" Target="../media/hdphoto2.wdp"/><Relationship Id="rId15" Type="http://schemas.openxmlformats.org/officeDocument/2006/relationships/image" Target="../media/image57.sv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9.tiff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jp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28.PNG"/><Relationship Id="rId21" Type="http://schemas.microsoft.com/office/2007/relationships/hdphoto" Target="../media/hdphoto1.wdp"/><Relationship Id="rId7" Type="http://schemas.openxmlformats.org/officeDocument/2006/relationships/image" Target="../media/image6.sv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9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g"/><Relationship Id="rId4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65E52-1014-F741-A9D4-971A57292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390" y="5172173"/>
            <a:ext cx="11332308" cy="1247725"/>
          </a:xfrm>
        </p:spPr>
        <p:txBody>
          <a:bodyPr/>
          <a:lstStyle/>
          <a:p>
            <a:r>
              <a:rPr lang="en-US" dirty="0"/>
              <a:t>Allan Rowe</a:t>
            </a:r>
          </a:p>
          <a:p>
            <a:r>
              <a:rPr lang="en-US" dirty="0"/>
              <a:t> </a:t>
            </a:r>
            <a:r>
              <a:rPr lang="en-US" i="1" dirty="0"/>
              <a:t>PIP-II</a:t>
            </a:r>
            <a:r>
              <a:rPr lang="en-US" dirty="0"/>
              <a:t> </a:t>
            </a:r>
            <a:r>
              <a:rPr lang="en-US" i="1" dirty="0"/>
              <a:t>IKC Technical Integration Manager </a:t>
            </a:r>
          </a:p>
          <a:p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Users Meeting </a:t>
            </a:r>
          </a:p>
          <a:p>
            <a:r>
              <a:rPr lang="en-US" dirty="0"/>
              <a:t>13-June-2022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390" y="4356214"/>
            <a:ext cx="8499232" cy="1003049"/>
          </a:xfrm>
        </p:spPr>
        <p:txBody>
          <a:bodyPr>
            <a:normAutofit/>
          </a:bodyPr>
          <a:lstStyle/>
          <a:p>
            <a:r>
              <a:rPr lang="en-US" dirty="0"/>
              <a:t>PIP-II Project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10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1555400" y="2889504"/>
            <a:ext cx="9081199" cy="4341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/>
              <a:t>PIP-II Project Status and Recent Major Achievements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E84BC68-409A-46C9-92D0-B36B4D1E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86423C0-9C00-4B01-8F1A-C6FE71AA6C91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70418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67A-D73C-4B6C-A321-9A3BB5E3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05812"/>
            <a:ext cx="11582400" cy="427877"/>
          </a:xfrm>
        </p:spPr>
        <p:txBody>
          <a:bodyPr/>
          <a:lstStyle/>
          <a:p>
            <a:r>
              <a:rPr lang="en-US" dirty="0"/>
              <a:t>Progress in SRF &amp; Cryogenics – PIP-II Cavity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64231-44B9-4B94-93ED-D0384EAA7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F4841-83BB-44B1-8B4A-2AB0D34A9A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46" y="2233833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FAF64-09C8-475B-8C2D-2B96B5C86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99" y="2214825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BED22-645D-4E6F-BF8D-CCCABB64A6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491" y="2347756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90BD52-3CF8-40F5-8C5C-3992E1222BF6}"/>
              </a:ext>
            </a:extLst>
          </p:cNvPr>
          <p:cNvGrpSpPr/>
          <p:nvPr/>
        </p:nvGrpSpPr>
        <p:grpSpPr>
          <a:xfrm>
            <a:off x="7481537" y="2233833"/>
            <a:ext cx="1356624" cy="1195380"/>
            <a:chOff x="5603598" y="2503033"/>
            <a:chExt cx="1438546" cy="13053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CAF5D0-35F9-44D2-866F-F2E91011A725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A0525ECF-BE4A-42AB-B3D4-A88BD9CAE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370C257-0905-41F0-ADF8-A807EDE5E4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009179"/>
                  </p:ext>
                </p:extLst>
              </p:nvPr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5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2.4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3.3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B370C257-0905-41F0-ADF8-A807EDE5E4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009179"/>
                  </p:ext>
                </p:extLst>
              </p:nvPr>
            </p:nvGraphicFramePr>
            <p:xfrm>
              <a:off x="0" y="3739569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005" t="-201887" r="-897487" b="-4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2229" t="-400000" r="-45294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357" t="-400000" r="-339339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8652" t="-400000" r="-254232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67500" t="-400000" r="-153437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14404" t="-400000" r="-36011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D324E5B-CF3F-4D6E-A2E7-88F3FB638DC7}"/>
              </a:ext>
            </a:extLst>
          </p:cNvPr>
          <p:cNvGrpSpPr/>
          <p:nvPr/>
        </p:nvGrpSpPr>
        <p:grpSpPr>
          <a:xfrm>
            <a:off x="1615573" y="518267"/>
            <a:ext cx="9238303" cy="1753981"/>
            <a:chOff x="1314623" y="518267"/>
            <a:chExt cx="9238303" cy="17539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B05EB0-3C1F-4356-BC52-857A3EBE4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A85566-539F-44BB-9536-385673B8C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88608A-8D38-46DE-AE0B-EA44DB4E0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E60EA4-CEEA-494D-9054-82B327C21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530DE1-04AE-4C04-A450-7AFBDBEE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20" name="Graphic 19" descr="Badge Tick1 with solid fill">
              <a:extLst>
                <a:ext uri="{FF2B5EF4-FFF2-40B4-BE49-F238E27FC236}">
                  <a16:creationId xmlns:a16="http://schemas.microsoft.com/office/drawing/2014/main" id="{6CBB09F0-5CCD-435F-874A-142615FF1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2142B7A1-D61E-4C97-B3B0-B7BC299E9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22" name="Graphic 21" descr="Badge Tick1 with solid fill">
              <a:extLst>
                <a:ext uri="{FF2B5EF4-FFF2-40B4-BE49-F238E27FC236}">
                  <a16:creationId xmlns:a16="http://schemas.microsoft.com/office/drawing/2014/main" id="{0D680602-834A-43F3-B464-ADB5AC837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23" name="Graphic 22" descr="Badge Tick1 with solid fill">
              <a:extLst>
                <a:ext uri="{FF2B5EF4-FFF2-40B4-BE49-F238E27FC236}">
                  <a16:creationId xmlns:a16="http://schemas.microsoft.com/office/drawing/2014/main" id="{A6D75400-BA36-4C47-9073-598DB68DE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D5105C-2BBC-4F14-83E5-6D4CA4BC71C9}"/>
              </a:ext>
            </a:extLst>
          </p:cNvPr>
          <p:cNvGrpSpPr/>
          <p:nvPr/>
        </p:nvGrpSpPr>
        <p:grpSpPr>
          <a:xfrm>
            <a:off x="3473262" y="6041364"/>
            <a:ext cx="2430075" cy="384695"/>
            <a:chOff x="251329" y="6008240"/>
            <a:chExt cx="2430075" cy="384695"/>
          </a:xfrm>
        </p:grpSpPr>
        <p:pic>
          <p:nvPicPr>
            <p:cNvPr id="25" name="Graphic 24" descr="Badge Tick1 with solid fill">
              <a:extLst>
                <a:ext uri="{FF2B5EF4-FFF2-40B4-BE49-F238E27FC236}">
                  <a16:creationId xmlns:a16="http://schemas.microsoft.com/office/drawing/2014/main" id="{3F336F1B-6B90-4F94-A293-8BE871D8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56E0F-101D-42FB-8FCD-C2699F8E3414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505050"/>
                  </a:solidFill>
                </a:rPr>
                <a:t>Prototypes validated</a:t>
              </a:r>
            </a:p>
          </p:txBody>
        </p:sp>
      </p:grpSp>
      <p:pic>
        <p:nvPicPr>
          <p:cNvPr id="27" name="Image 2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92BE6284-80B2-4246-915F-A7A1A2CD36D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845" b="20766"/>
          <a:stretch/>
        </p:blipFill>
        <p:spPr>
          <a:xfrm>
            <a:off x="5451874" y="2214825"/>
            <a:ext cx="1425964" cy="12141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1B6D254-B39C-4FCD-B397-1E25715E579E}"/>
              </a:ext>
            </a:extLst>
          </p:cNvPr>
          <p:cNvGrpSpPr/>
          <p:nvPr/>
        </p:nvGrpSpPr>
        <p:grpSpPr>
          <a:xfrm>
            <a:off x="6110513" y="6036949"/>
            <a:ext cx="2468457" cy="376082"/>
            <a:chOff x="458505" y="6005855"/>
            <a:chExt cx="2468457" cy="376082"/>
          </a:xfrm>
        </p:grpSpPr>
        <p:pic>
          <p:nvPicPr>
            <p:cNvPr id="29" name="Graphic 28" descr="Badge Tick1 with solid fill">
              <a:extLst>
                <a:ext uri="{FF2B5EF4-FFF2-40B4-BE49-F238E27FC236}">
                  <a16:creationId xmlns:a16="http://schemas.microsoft.com/office/drawing/2014/main" id="{BDA38F4B-4F8E-4DBC-8A4D-AB2BB05E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8505" y="6025633"/>
              <a:ext cx="356304" cy="35630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EFBFB8-C74F-4B14-918C-F3828330F812}"/>
                </a:ext>
              </a:extLst>
            </p:cNvPr>
            <p:cNvSpPr txBox="1"/>
            <p:nvPr/>
          </p:nvSpPr>
          <p:spPr>
            <a:xfrm>
              <a:off x="744570" y="6005855"/>
              <a:ext cx="2182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505050"/>
                  </a:solidFill>
                </a:rPr>
                <a:t>Prototype in progress</a:t>
              </a:r>
            </a:p>
          </p:txBody>
        </p:sp>
      </p:grpSp>
      <p:pic>
        <p:nvPicPr>
          <p:cNvPr id="31" name="Graphic 30" descr="Badge Tick1 with solid fill">
            <a:extLst>
              <a:ext uri="{FF2B5EF4-FFF2-40B4-BE49-F238E27FC236}">
                <a16:creationId xmlns:a16="http://schemas.microsoft.com/office/drawing/2014/main" id="{B0998E88-82F8-4DAB-81EC-520AB109F8A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50724" y="1202867"/>
            <a:ext cx="507728" cy="507728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4501BD5C-B2EF-409C-A0DC-AB86C0B6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D314151C-7488-4828-B20C-915E4B58017B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78629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9E079-E843-41E3-8536-8FAC46FDA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2ADB82-3236-42E3-AD11-293DAA25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05812"/>
            <a:ext cx="11582400" cy="427877"/>
          </a:xfrm>
        </p:spPr>
        <p:txBody>
          <a:bodyPr/>
          <a:lstStyle/>
          <a:p>
            <a:r>
              <a:rPr lang="en-US" dirty="0"/>
              <a:t>Progress in SRF &amp; Cryogenics – PIP-II Cryomodule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66761-DB48-47A1-B353-30F3ADE06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613" y="582345"/>
            <a:ext cx="2771298" cy="1213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B7996-6300-465F-8C8F-EA087C71F4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9" y="844613"/>
            <a:ext cx="1789167" cy="6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880159-94A2-458F-923B-983233480A79}"/>
              </a:ext>
            </a:extLst>
          </p:cNvPr>
          <p:cNvSpPr txBox="1"/>
          <p:nvPr/>
        </p:nvSpPr>
        <p:spPr>
          <a:xfrm>
            <a:off x="1178729" y="1839881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HWR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DC926-5E1D-480C-87EC-EF0EB5A94688}"/>
              </a:ext>
            </a:extLst>
          </p:cNvPr>
          <p:cNvSpPr txBox="1"/>
          <p:nvPr/>
        </p:nvSpPr>
        <p:spPr>
          <a:xfrm>
            <a:off x="3285564" y="1824325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D9943A-0D99-4B7F-8A81-B8F804ABB1DF}"/>
              </a:ext>
            </a:extLst>
          </p:cNvPr>
          <p:cNvSpPr txBox="1"/>
          <p:nvPr/>
        </p:nvSpPr>
        <p:spPr>
          <a:xfrm>
            <a:off x="5368264" y="1824325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DB705-9C65-4D7D-B949-50AED2CD6726}"/>
              </a:ext>
            </a:extLst>
          </p:cNvPr>
          <p:cNvSpPr txBox="1"/>
          <p:nvPr/>
        </p:nvSpPr>
        <p:spPr>
          <a:xfrm>
            <a:off x="7480309" y="1824325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LB650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93EB4-E9D0-4729-ABA6-1960236EC100}"/>
              </a:ext>
            </a:extLst>
          </p:cNvPr>
          <p:cNvSpPr txBox="1"/>
          <p:nvPr/>
        </p:nvSpPr>
        <p:spPr>
          <a:xfrm>
            <a:off x="9645289" y="1791661"/>
            <a:ext cx="100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HB650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68CDE32-6F4F-4766-BBFA-B47FFEBD9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0994" y="3211466"/>
            <a:ext cx="3822249" cy="2103120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90E511-8252-4213-9BC9-5A343D095547}"/>
              </a:ext>
            </a:extLst>
          </p:cNvPr>
          <p:cNvCxnSpPr>
            <a:cxnSpLocks/>
          </p:cNvCxnSpPr>
          <p:nvPr/>
        </p:nvCxnSpPr>
        <p:spPr>
          <a:xfrm flipH="1" flipV="1">
            <a:off x="1697665" y="2307684"/>
            <a:ext cx="507181" cy="891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2661C2E-AC50-4BD8-A6F6-B029DE37FE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866" y="800174"/>
            <a:ext cx="1454320" cy="777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F38731-1566-4951-8EDD-CF36D4A75A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987" y="740089"/>
            <a:ext cx="1544419" cy="897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45014F-2EA3-47F6-B828-7B9AF8EC65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950" y="734614"/>
            <a:ext cx="1544419" cy="908736"/>
          </a:xfrm>
          <a:prstGeom prst="rect">
            <a:avLst/>
          </a:prstGeom>
        </p:spPr>
      </p:pic>
      <p:pic>
        <p:nvPicPr>
          <p:cNvPr id="20" name="Graphic 19" descr="Badge Tick1 with solid fill">
            <a:extLst>
              <a:ext uri="{FF2B5EF4-FFF2-40B4-BE49-F238E27FC236}">
                <a16:creationId xmlns:a16="http://schemas.microsoft.com/office/drawing/2014/main" id="{B7F39A9C-9263-4A9A-88EE-504D939FAFD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1368" y="1793818"/>
            <a:ext cx="507728" cy="507728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433A8F24-6B7D-47DC-A115-30BCC79B29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6402" y="1793818"/>
            <a:ext cx="507728" cy="507728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7F868CCA-D5D9-47C0-B0D3-E8A5069AE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854" y="3210576"/>
            <a:ext cx="3947481" cy="21031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07EAB5C2-1511-43AC-9E53-1284FAF3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70" y="3331152"/>
            <a:ext cx="1045090" cy="330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D81663-CD5C-4CB7-A3CA-FFCB20BAD556}"/>
              </a:ext>
            </a:extLst>
          </p:cNvPr>
          <p:cNvGrpSpPr/>
          <p:nvPr/>
        </p:nvGrpSpPr>
        <p:grpSpPr>
          <a:xfrm>
            <a:off x="1249649" y="1469988"/>
            <a:ext cx="9853281" cy="307777"/>
            <a:chOff x="1030372" y="2166291"/>
            <a:chExt cx="9853281" cy="30777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C43C9F-E59E-495C-8545-4528FF746CBC}"/>
                </a:ext>
              </a:extLst>
            </p:cNvPr>
            <p:cNvSpPr/>
            <p:nvPr/>
          </p:nvSpPr>
          <p:spPr>
            <a:xfrm>
              <a:off x="1030372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r>
                <a:rPr lang="en-US" sz="1400">
                  <a:solidFill>
                    <a:srgbClr val="505050">
                      <a:lumMod val="75000"/>
                    </a:srgb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5.9 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029700-88BA-4471-8D22-DE8C5B54BFD7}"/>
                </a:ext>
              </a:extLst>
            </p:cNvPr>
            <p:cNvSpPr/>
            <p:nvPr/>
          </p:nvSpPr>
          <p:spPr>
            <a:xfrm>
              <a:off x="3428880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r>
                <a:rPr lang="en-US" sz="1400">
                  <a:solidFill>
                    <a:srgbClr val="505050">
                      <a:lumMod val="75000"/>
                    </a:srgb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5.3 m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934997-2C06-4950-915E-0BBD9339239D}"/>
                </a:ext>
              </a:extLst>
            </p:cNvPr>
            <p:cNvSpPr/>
            <p:nvPr/>
          </p:nvSpPr>
          <p:spPr>
            <a:xfrm>
              <a:off x="5499563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r>
                <a:rPr lang="en-US" sz="1400">
                  <a:solidFill>
                    <a:srgbClr val="505050">
                      <a:lumMod val="75000"/>
                    </a:srgb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6.5 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8D0A91-A3AF-4634-9A7A-E2ED068F4024}"/>
                </a:ext>
              </a:extLst>
            </p:cNvPr>
            <p:cNvSpPr/>
            <p:nvPr/>
          </p:nvSpPr>
          <p:spPr>
            <a:xfrm>
              <a:off x="10251750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r>
                <a:rPr lang="en-US" sz="1400">
                  <a:solidFill>
                    <a:srgbClr val="505050">
                      <a:lumMod val="75000"/>
                    </a:srgb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9.9 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6EE9A9B-C505-40F8-8F48-33FC6B6E2A48}"/>
                </a:ext>
              </a:extLst>
            </p:cNvPr>
            <p:cNvSpPr/>
            <p:nvPr/>
          </p:nvSpPr>
          <p:spPr>
            <a:xfrm>
              <a:off x="7555728" y="2166291"/>
              <a:ext cx="6319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r>
                <a:rPr lang="en-US" sz="1400">
                  <a:solidFill>
                    <a:srgbClr val="505050">
                      <a:lumMod val="75000"/>
                    </a:srgb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5.5 m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A6A8FE-6D8A-4F70-AFA9-E7093B74CD82}"/>
              </a:ext>
            </a:extLst>
          </p:cNvPr>
          <p:cNvCxnSpPr>
            <a:cxnSpLocks/>
          </p:cNvCxnSpPr>
          <p:nvPr/>
        </p:nvCxnSpPr>
        <p:spPr>
          <a:xfrm flipH="1" flipV="1">
            <a:off x="4514628" y="2323206"/>
            <a:ext cx="507181" cy="891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E31BA8-F7FF-4204-A548-396F6531AB6E}"/>
              </a:ext>
            </a:extLst>
          </p:cNvPr>
          <p:cNvCxnSpPr>
            <a:cxnSpLocks/>
          </p:cNvCxnSpPr>
          <p:nvPr/>
        </p:nvCxnSpPr>
        <p:spPr>
          <a:xfrm flipH="1" flipV="1">
            <a:off x="10081433" y="2328038"/>
            <a:ext cx="507181" cy="8911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FF51E0-9A03-4DE8-95AB-4EADBB5EE1BB}"/>
              </a:ext>
            </a:extLst>
          </p:cNvPr>
          <p:cNvGrpSpPr/>
          <p:nvPr/>
        </p:nvGrpSpPr>
        <p:grpSpPr>
          <a:xfrm>
            <a:off x="8492393" y="5622689"/>
            <a:ext cx="2430075" cy="384695"/>
            <a:chOff x="251329" y="6008240"/>
            <a:chExt cx="2430075" cy="384695"/>
          </a:xfrm>
        </p:grpSpPr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38811476-60A3-4730-9DD4-A2D1652B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1DE19E-C1B5-46A7-8971-432E66395566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505050"/>
                  </a:solidFill>
                </a:rPr>
                <a:t>Prototypes validated</a:t>
              </a:r>
            </a:p>
          </p:txBody>
        </p:sp>
      </p:grp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0770CE4-911D-4241-877E-596A347CB0FA}"/>
              </a:ext>
            </a:extLst>
          </p:cNvPr>
          <p:cNvSpPr/>
          <p:nvPr/>
        </p:nvSpPr>
        <p:spPr>
          <a:xfrm rot="5400000">
            <a:off x="6781202" y="844091"/>
            <a:ext cx="237223" cy="2934877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19397D-F0F1-4B29-B653-11C1A62C8DBF}"/>
              </a:ext>
            </a:extLst>
          </p:cNvPr>
          <p:cNvSpPr txBox="1"/>
          <p:nvPr/>
        </p:nvSpPr>
        <p:spPr>
          <a:xfrm>
            <a:off x="5521987" y="2333509"/>
            <a:ext cx="284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505050"/>
                </a:solidFill>
              </a:rPr>
              <a:t>Pre-Production Cryomodules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CC810A5-BF8D-4EF4-B12B-3476DD98745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6049" b="1087"/>
          <a:stretch/>
        </p:blipFill>
        <p:spPr>
          <a:xfrm>
            <a:off x="8229902" y="3198807"/>
            <a:ext cx="3870022" cy="21148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Graphic 37" descr="Badge Tick1 with solid fill">
            <a:extLst>
              <a:ext uri="{FF2B5EF4-FFF2-40B4-BE49-F238E27FC236}">
                <a16:creationId xmlns:a16="http://schemas.microsoft.com/office/drawing/2014/main" id="{AA676DAB-C121-4149-A319-FA1AA6F990D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30127" y="1782967"/>
            <a:ext cx="507728" cy="507728"/>
          </a:xfrm>
          <a:prstGeom prst="rect">
            <a:avLst/>
          </a:prstGeom>
        </p:spPr>
      </p:pic>
      <p:pic>
        <p:nvPicPr>
          <p:cNvPr id="39" name="Graphic 38" descr="Badge Tick1 with solid fill">
            <a:extLst>
              <a:ext uri="{FF2B5EF4-FFF2-40B4-BE49-F238E27FC236}">
                <a16:creationId xmlns:a16="http://schemas.microsoft.com/office/drawing/2014/main" id="{DE0D655D-A611-4D82-BC12-8318D096230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92393" y="5978993"/>
            <a:ext cx="356304" cy="35630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0979F69-6D17-40D5-8C47-04A5955486CF}"/>
              </a:ext>
            </a:extLst>
          </p:cNvPr>
          <p:cNvGrpSpPr/>
          <p:nvPr/>
        </p:nvGrpSpPr>
        <p:grpSpPr>
          <a:xfrm>
            <a:off x="8492393" y="5978993"/>
            <a:ext cx="2494130" cy="384695"/>
            <a:chOff x="251329" y="6008240"/>
            <a:chExt cx="2494130" cy="384695"/>
          </a:xfrm>
        </p:grpSpPr>
        <p:pic>
          <p:nvPicPr>
            <p:cNvPr id="41" name="Graphic 40" descr="Badge Tick1 with solid fill">
              <a:extLst>
                <a:ext uri="{FF2B5EF4-FFF2-40B4-BE49-F238E27FC236}">
                  <a16:creationId xmlns:a16="http://schemas.microsoft.com/office/drawing/2014/main" id="{A437E1D6-9804-41C4-8E67-6608287C1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8251CC-E70E-4A79-A307-C71A468C47C4}"/>
                </a:ext>
              </a:extLst>
            </p:cNvPr>
            <p:cNvSpPr txBox="1"/>
            <p:nvPr/>
          </p:nvSpPr>
          <p:spPr>
            <a:xfrm>
              <a:off x="563067" y="6023603"/>
              <a:ext cx="2182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505050"/>
                  </a:solidFill>
                </a:rPr>
                <a:t>Prototype in progress</a:t>
              </a:r>
            </a:p>
          </p:txBody>
        </p:sp>
      </p:grp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4574DAD8-2EA2-4752-9C55-762126E2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E7E5F0F-FE06-4517-A3D7-CA47CDAB9AD5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86579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214B1-B6DA-59EB-110F-0A925BA09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83585"/>
            <a:ext cx="11759772" cy="1450632"/>
          </a:xfrm>
        </p:spPr>
        <p:txBody>
          <a:bodyPr/>
          <a:lstStyle/>
          <a:p>
            <a:r>
              <a:rPr lang="en-US" dirty="0"/>
              <a:t>PIP2IT was a nearly complete PIP-II Warm Front End with the first two cryomodules, HWR and prototype SSR1</a:t>
            </a:r>
          </a:p>
          <a:p>
            <a:pPr lvl="1"/>
            <a:r>
              <a:rPr lang="en-US" dirty="0"/>
              <a:t>PIP2IT Front End will be stored and reinstalled at PIP-II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D23014-E91F-1E1C-8464-2DE992CB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As Testbed for PIP-II Technologies</a:t>
            </a:r>
          </a:p>
        </p:txBody>
      </p:sp>
      <p:pic>
        <p:nvPicPr>
          <p:cNvPr id="7" name="Picture 6" descr="A picture containing outdoor, colorful, line, kite&#10;&#10;Description automatically generated">
            <a:extLst>
              <a:ext uri="{FF2B5EF4-FFF2-40B4-BE49-F238E27FC236}">
                <a16:creationId xmlns:a16="http://schemas.microsoft.com/office/drawing/2014/main" id="{73B63DE6-A75C-90EB-3F1C-017873583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699" y="2152516"/>
            <a:ext cx="3967820" cy="2223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00A0B2-0CF4-0344-421D-452FEE79A752}"/>
              </a:ext>
            </a:extLst>
          </p:cNvPr>
          <p:cNvSpPr/>
          <p:nvPr/>
        </p:nvSpPr>
        <p:spPr>
          <a:xfrm>
            <a:off x="11021281" y="4068486"/>
            <a:ext cx="641329" cy="38974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58EF1B-DFB9-56BC-F95E-E69CC5A02D0B}"/>
              </a:ext>
            </a:extLst>
          </p:cNvPr>
          <p:cNvCxnSpPr>
            <a:cxnSpLocks/>
          </p:cNvCxnSpPr>
          <p:nvPr/>
        </p:nvCxnSpPr>
        <p:spPr>
          <a:xfrm flipH="1">
            <a:off x="9675268" y="4415377"/>
            <a:ext cx="1129376" cy="3355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B7ED3C85-5000-E240-1494-B33F1456A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39" y="2548530"/>
            <a:ext cx="5627145" cy="374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52E7B30-7530-0ABF-36C4-6B0E1C674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1906" y="4935582"/>
            <a:ext cx="7812671" cy="116686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150CB74-9C37-7CA1-5E7F-E0EE6F3A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894552"/>
            <a:ext cx="1973553" cy="48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8847409-7D96-89A2-C950-6BAC69C5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353" y="5552120"/>
            <a:ext cx="825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3BB07CA-2B42-AC60-1A6F-393E7059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349917"/>
            <a:ext cx="1643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D94B87-7072-B559-1018-D9C34D0732D9}"/>
              </a:ext>
            </a:extLst>
          </p:cNvPr>
          <p:cNvSpPr txBox="1"/>
          <p:nvPr/>
        </p:nvSpPr>
        <p:spPr>
          <a:xfrm>
            <a:off x="9461124" y="2802817"/>
            <a:ext cx="81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CA7F8B9-C7CB-6475-1E7C-57C0ED40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CB2183D-81FB-474C-8FA8-3AABC504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970C2A7-9FFC-4EEA-9D27-D8FDD254902B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425807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0C627E-9D66-4044-A9FC-C8FE45B51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1" y="927312"/>
            <a:ext cx="2522151" cy="1891613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24A922E-CAD2-429F-98A2-792CA0906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PIP2IT Tests Successfully Completed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20FEA1-EF8F-4C3D-9BEA-4176757F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CC736-1978-45DD-A45D-DA56C75B9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530" y="927313"/>
            <a:ext cx="2822081" cy="194402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C3B4946-C894-4EB2-84B5-E28C6F213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90" y="927312"/>
            <a:ext cx="2308333" cy="2031536"/>
          </a:xfrm>
          <a:prstGeom prst="rect">
            <a:avLst/>
          </a:prstGeom>
          <a:ln>
            <a:solidFill>
              <a:srgbClr val="4E4E4E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84D43B5-A4EB-4877-849A-72D77C0030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093" y="3155333"/>
                <a:ext cx="2738483" cy="288693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3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50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55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23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69979" indent="-230183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PIP-II design beam parameters demonstrated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Energy = 16 MeV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beam cur = 2 mA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length = 550 </a:t>
                </a:r>
                <a14:m>
                  <m:oMath xmlns:m="http://schemas.openxmlformats.org/officeDocument/2006/math">
                    <m:r>
                      <a:rPr kumimoji="0" lang="en-US" sz="1867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05050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s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Pulse rep rate = 20 Hz</a:t>
                </a:r>
              </a:p>
              <a:p>
                <a:pPr marL="0" marR="0" lvl="0" indent="0" algn="l" defTabSz="60957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5050">
                        <a:lumMod val="50000"/>
                      </a:srgbClr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Geneva" charset="0"/>
                    <a:cs typeface="Helvetica" panose="020B0604020202020204" pitchFamily="34" charset="0"/>
                  </a:rPr>
                  <a:t>Chopped beam pattern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84D43B5-A4EB-4877-849A-72D77C003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93" y="3155333"/>
                <a:ext cx="2738483" cy="2886936"/>
              </a:xfrm>
              <a:prstGeom prst="rect">
                <a:avLst/>
              </a:prstGeom>
              <a:blipFill>
                <a:blip r:embed="rId6"/>
                <a:stretch>
                  <a:fillRect l="-6481" t="-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2DF782D-BDE5-4D03-908A-30A3F4F971BD}"/>
              </a:ext>
            </a:extLst>
          </p:cNvPr>
          <p:cNvSpPr txBox="1">
            <a:spLocks/>
          </p:cNvSpPr>
          <p:nvPr/>
        </p:nvSpPr>
        <p:spPr>
          <a:xfrm>
            <a:off x="3162616" y="3155334"/>
            <a:ext cx="2822081" cy="3081909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Bunch-by-bunch chopping pattern required for LBNF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MEBT chopper is critical for PIP-II operations,  capable of removing individual bunches,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provides arbitrary bunch pattern capability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itchFamily="2" charset="0"/>
              <a:ea typeface="Geneva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2ECA65A-B0AF-4976-9337-2F5DCC91AE15}"/>
              </a:ext>
            </a:extLst>
          </p:cNvPr>
          <p:cNvSpPr txBox="1">
            <a:spLocks/>
          </p:cNvSpPr>
          <p:nvPr/>
        </p:nvSpPr>
        <p:spPr>
          <a:xfrm>
            <a:off x="6130735" y="3155334"/>
            <a:ext cx="3090792" cy="2950319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Critical technologies demonstrated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Beam accelerated to 17 MeV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HWR and SSR1 Prototype cryomodules performance validated with beam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ML algorithm applied successfully to align orbit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79CE343-953E-466A-BB83-97F2B532E346}"/>
              </a:ext>
            </a:extLst>
          </p:cNvPr>
          <p:cNvSpPr txBox="1">
            <a:spLocks/>
          </p:cNvSpPr>
          <p:nvPr/>
        </p:nvSpPr>
        <p:spPr>
          <a:xfrm>
            <a:off x="9367566" y="3155334"/>
            <a:ext cx="2822081" cy="2197535"/>
          </a:xfrm>
          <a:prstGeom prst="rect">
            <a:avLst/>
          </a:prstGeom>
        </p:spPr>
        <p:txBody>
          <a:bodyPr lIns="0" tIns="0" rIns="0" bIns="0"/>
          <a:lstStyle>
            <a:lvl1pPr marL="230183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50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55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23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69979" indent="-23018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Partner deliverables seamlessly integrated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Eight 7 kW amplifiers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SSR1 Cavity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RF MEBT magnets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Radio frequency quadrupole</a:t>
            </a: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Half Wave Resonator cryomodule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200635-094C-4D69-B40C-94F38C525253}"/>
              </a:ext>
            </a:extLst>
          </p:cNvPr>
          <p:cNvGrpSpPr/>
          <p:nvPr/>
        </p:nvGrpSpPr>
        <p:grpSpPr>
          <a:xfrm>
            <a:off x="9135101" y="927312"/>
            <a:ext cx="2891444" cy="2143731"/>
            <a:chOff x="6893980" y="687977"/>
            <a:chExt cx="2168583" cy="1607798"/>
          </a:xfrm>
        </p:grpSpPr>
        <p:pic>
          <p:nvPicPr>
            <p:cNvPr id="4" name="Picture 3" descr="A picture containing engine, gear&#10;&#10;Description automatically generated">
              <a:extLst>
                <a:ext uri="{FF2B5EF4-FFF2-40B4-BE49-F238E27FC236}">
                  <a16:creationId xmlns:a16="http://schemas.microsoft.com/office/drawing/2014/main" id="{05C206C7-1071-4E35-9D84-637B0F6B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2688" y="687980"/>
              <a:ext cx="1061856" cy="7963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25C353-5144-4AAE-BE40-38E1AD34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3980" y="1499383"/>
              <a:ext cx="1061855" cy="796392"/>
            </a:xfrm>
            <a:prstGeom prst="rect">
              <a:avLst/>
            </a:prstGeom>
          </p:spPr>
        </p:pic>
        <p:pic>
          <p:nvPicPr>
            <p:cNvPr id="20" name="Picture 19" descr="A group of people standing in front of a store&#10;&#10;Description automatically generated">
              <a:extLst>
                <a:ext uri="{FF2B5EF4-FFF2-40B4-BE49-F238E27FC236}">
                  <a16:creationId xmlns:a16="http://schemas.microsoft.com/office/drawing/2014/main" id="{7B25BABC-098D-4475-9C9C-9EF44818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66164" y="687977"/>
              <a:ext cx="1061856" cy="7867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30F98F-EA26-41EC-A6B9-0F533B32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6164" y="1481965"/>
              <a:ext cx="1096399" cy="813810"/>
            </a:xfrm>
            <a:prstGeom prst="rect">
              <a:avLst/>
            </a:prstGeom>
          </p:spPr>
        </p:pic>
      </p:grp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2CE1330-5A76-4678-92A2-D8318B88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9F70ABA-6286-431C-87D0-23E0E1E9F659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319432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43F33-ADFE-46B7-9751-BCAFA1AAE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9AEF03-AE17-4BE3-802E-03B538CF6022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PIP2IT Transition to Cryomodule Test Stand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AF7E47-079D-4C73-B859-BFB50341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24" y="91653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Infrastructure modifications for the 650 MHz cryomodule test stand are complete, ready for arrival of pHB650 cryomodule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C7FA3-7178-4BBD-9AD6-998F85070BA0}"/>
              </a:ext>
            </a:extLst>
          </p:cNvPr>
          <p:cNvSpPr txBox="1"/>
          <p:nvPr/>
        </p:nvSpPr>
        <p:spPr>
          <a:xfrm>
            <a:off x="1929334" y="2051229"/>
            <a:ext cx="72421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Evolution of PIP2IT Test Facility (same area shown in all) images)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B72D7AB-7C64-48C9-8AB1-8243A5D7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8" y="2473005"/>
            <a:ext cx="3475320" cy="230674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BEF540C-263B-4A4C-889C-DD24A39D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924" y="2469155"/>
            <a:ext cx="3114675" cy="231444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57011B4-04A1-49B0-82E0-A6123E3F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512" y="2470861"/>
            <a:ext cx="4329830" cy="2311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019AAD-6228-4D40-BC93-9C73C3CB7124}"/>
              </a:ext>
            </a:extLst>
          </p:cNvPr>
          <p:cNvSpPr txBox="1"/>
          <p:nvPr/>
        </p:nvSpPr>
        <p:spPr>
          <a:xfrm>
            <a:off x="558646" y="4876763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PIP2IT Test Accelerator</a:t>
            </a:r>
          </a:p>
          <a:p>
            <a:pPr algn="ctr"/>
            <a:r>
              <a:rPr lang="en-US" dirty="0"/>
              <a:t>(April 2021)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9F1930-A86F-44B0-9E6C-26D6546CE176}"/>
              </a:ext>
            </a:extLst>
          </p:cNvPr>
          <p:cNvSpPr txBox="1"/>
          <p:nvPr/>
        </p:nvSpPr>
        <p:spPr>
          <a:xfrm>
            <a:off x="4031357" y="4873500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PIP2IT Test Stand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Infrastructure installed</a:t>
            </a:r>
          </a:p>
          <a:p>
            <a:pPr algn="ctr"/>
            <a:r>
              <a:rPr lang="en-US" dirty="0">
                <a:cs typeface="Calibri"/>
              </a:rPr>
              <a:t>(May 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EFB4-5792-4A75-96C6-0D094E289ED3}"/>
              </a:ext>
            </a:extLst>
          </p:cNvPr>
          <p:cNvSpPr txBox="1"/>
          <p:nvPr/>
        </p:nvSpPr>
        <p:spPr>
          <a:xfrm>
            <a:off x="7295302" y="4880677"/>
            <a:ext cx="41314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CAD model of 650 MHz Test Stand with pHB650 cryomodule installed</a:t>
            </a:r>
            <a:endParaRPr lang="en-US"/>
          </a:p>
          <a:p>
            <a:pPr algn="ctr"/>
            <a:r>
              <a:rPr lang="en-US" dirty="0">
                <a:cs typeface="Calibri"/>
              </a:rPr>
              <a:t>(Fall 2022)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1AD9C08-18A0-494A-A091-4CA5A76F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E5380FD-A1D6-4B33-8B3E-C8368C109551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369425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94" y="270536"/>
            <a:ext cx="11582400" cy="427877"/>
          </a:xfrm>
        </p:spPr>
        <p:txBody>
          <a:bodyPr/>
          <a:lstStyle/>
          <a:p>
            <a:r>
              <a:rPr lang="en-US" dirty="0"/>
              <a:t>Progress in Accel.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7" name="Content Placeholder 1">
            <a:extLst>
              <a:ext uri="{FF2B5EF4-FFF2-40B4-BE49-F238E27FC236}">
                <a16:creationId xmlns:a16="http://schemas.microsoft.com/office/drawing/2014/main" id="{E5299812-E1FC-1D40-87E7-6F1763B3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971550"/>
            <a:ext cx="5829637" cy="3861707"/>
          </a:xfrm>
        </p:spPr>
        <p:txBody>
          <a:bodyPr/>
          <a:lstStyle/>
          <a:p>
            <a:r>
              <a:rPr lang="en-US" dirty="0"/>
              <a:t>Test area demonstrations</a:t>
            </a:r>
          </a:p>
          <a:p>
            <a:pPr lvl="1"/>
            <a:r>
              <a:rPr lang="en-US" sz="2000" dirty="0"/>
              <a:t>325 MHz, 650 MHz LLRF/RFPI control</a:t>
            </a:r>
          </a:p>
          <a:p>
            <a:pPr lvl="1"/>
            <a:r>
              <a:rPr lang="en-US" sz="2000" dirty="0"/>
              <a:t>7 kW, 20 kW 325 MHz amplifiers</a:t>
            </a:r>
          </a:p>
          <a:p>
            <a:pPr lvl="1"/>
            <a:r>
              <a:rPr lang="en-US" sz="2000" dirty="0"/>
              <a:t>40 kW 650 MHz amplifier</a:t>
            </a:r>
          </a:p>
          <a:p>
            <a:pPr lvl="1"/>
            <a:r>
              <a:rPr lang="en-US" sz="2000" dirty="0"/>
              <a:t>RF Distribution</a:t>
            </a:r>
          </a:p>
          <a:p>
            <a:pPr lvl="1"/>
            <a:r>
              <a:rPr lang="en-US" sz="2000" dirty="0"/>
              <a:t>Front end vacuum system</a:t>
            </a:r>
          </a:p>
          <a:p>
            <a:pPr lvl="1"/>
            <a:r>
              <a:rPr lang="en-US" sz="2000" dirty="0"/>
              <a:t>Room temperature magnets</a:t>
            </a:r>
          </a:p>
          <a:p>
            <a:pPr lvl="1"/>
            <a:r>
              <a:rPr lang="en-US" sz="2000" i="1" dirty="0"/>
              <a:t>Fully EPICs controls</a:t>
            </a:r>
            <a:r>
              <a:rPr lang="en-US" sz="2000" dirty="0"/>
              <a:t> </a:t>
            </a:r>
          </a:p>
          <a:p>
            <a:r>
              <a:rPr lang="en-US" sz="2267" dirty="0"/>
              <a:t>Designs being finalized</a:t>
            </a:r>
          </a:p>
          <a:p>
            <a:pPr lvl="1"/>
            <a:r>
              <a:rPr lang="en-US" sz="2000" dirty="0"/>
              <a:t>Vacuum systems</a:t>
            </a:r>
          </a:p>
          <a:p>
            <a:pPr lvl="1"/>
            <a:r>
              <a:rPr lang="en-US" sz="2000" dirty="0"/>
              <a:t>Machine Protection Systems</a:t>
            </a:r>
          </a:p>
          <a:p>
            <a:pPr lvl="1"/>
            <a:r>
              <a:rPr lang="en-US" sz="2000" dirty="0"/>
              <a:t>Integrated LLRF System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601CA-1929-3C4A-A7A9-A86C5DC69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169" y="207136"/>
            <a:ext cx="2416398" cy="3221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50413-35EB-6345-8C23-0130F5CD1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357" y="270536"/>
            <a:ext cx="2416398" cy="3221864"/>
          </a:xfrm>
          <a:prstGeom prst="rect">
            <a:avLst/>
          </a:prstGeom>
        </p:spPr>
      </p:pic>
      <p:sp>
        <p:nvSpPr>
          <p:cNvPr id="37" name="TextBox 7">
            <a:extLst>
              <a:ext uri="{FF2B5EF4-FFF2-40B4-BE49-F238E27FC236}">
                <a16:creationId xmlns:a16="http://schemas.microsoft.com/office/drawing/2014/main" id="{BC0F3946-4A4A-A242-8C53-5D03D3856E8D}"/>
              </a:ext>
            </a:extLst>
          </p:cNvPr>
          <p:cNvSpPr txBox="1"/>
          <p:nvPr/>
        </p:nvSpPr>
        <p:spPr>
          <a:xfrm>
            <a:off x="9975662" y="2936749"/>
            <a:ext cx="1117042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650 MHz, 40 kW SSA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91813767-0830-B14D-A0F5-A5B7F0A8B41C}"/>
              </a:ext>
            </a:extLst>
          </p:cNvPr>
          <p:cNvSpPr txBox="1"/>
          <p:nvPr/>
        </p:nvSpPr>
        <p:spPr>
          <a:xfrm>
            <a:off x="6407386" y="2936749"/>
            <a:ext cx="103330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400" dirty="0"/>
              <a:t>650 MHz LLRF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FC2D3E-4C43-DB4A-8889-B0099DE18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28" y="3492400"/>
            <a:ext cx="2107424" cy="2809898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2EC79119-7345-474B-B2D6-2895DCD25C9D}"/>
              </a:ext>
            </a:extLst>
          </p:cNvPr>
          <p:cNvSpPr txBox="1"/>
          <p:nvPr/>
        </p:nvSpPr>
        <p:spPr>
          <a:xfrm>
            <a:off x="6261115" y="5798723"/>
            <a:ext cx="1230505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650 MHz RF Distribution</a:t>
            </a:r>
          </a:p>
        </p:txBody>
      </p:sp>
      <p:pic>
        <p:nvPicPr>
          <p:cNvPr id="54" name="Picture 53" descr="Timeline&#10;&#10;Description automatically generated">
            <a:extLst>
              <a:ext uri="{FF2B5EF4-FFF2-40B4-BE49-F238E27FC236}">
                <a16:creationId xmlns:a16="http://schemas.microsoft.com/office/drawing/2014/main" id="{B976A724-CB1A-6B44-9BE6-23B01CA57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385" y="3736032"/>
            <a:ext cx="3435506" cy="2249439"/>
          </a:xfrm>
          <a:prstGeom prst="rect">
            <a:avLst/>
          </a:prstGeom>
        </p:spPr>
      </p:pic>
      <p:sp>
        <p:nvSpPr>
          <p:cNvPr id="52" name="TextBox 10">
            <a:extLst>
              <a:ext uri="{FF2B5EF4-FFF2-40B4-BE49-F238E27FC236}">
                <a16:creationId xmlns:a16="http://schemas.microsoft.com/office/drawing/2014/main" id="{C5C863CD-4D25-7545-A959-4C15A906C644}"/>
              </a:ext>
            </a:extLst>
          </p:cNvPr>
          <p:cNvSpPr txBox="1"/>
          <p:nvPr/>
        </p:nvSpPr>
        <p:spPr>
          <a:xfrm>
            <a:off x="8459385" y="5520351"/>
            <a:ext cx="1143944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EPICS user interface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6304314-F685-4968-9A6C-701627E2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B0EA148-55D4-40D6-A4CD-EEFC9A4F158A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245680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43C1-7D18-415A-ABEA-1DB1A132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scope downstream of the SRF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Designs and Prototyping nearly complete</a:t>
            </a:r>
          </a:p>
          <a:p>
            <a:pPr lvl="1"/>
            <a:r>
              <a:rPr lang="en-US" dirty="0"/>
              <a:t>Beam Transfer Line and Absorbers </a:t>
            </a:r>
          </a:p>
          <a:p>
            <a:pPr lvl="1"/>
            <a:r>
              <a:rPr lang="en-US" dirty="0"/>
              <a:t>Specialty Magnets</a:t>
            </a:r>
          </a:p>
          <a:p>
            <a:pPr lvl="1"/>
            <a:r>
              <a:rPr lang="en-US" dirty="0"/>
              <a:t>Booster RF upgrades</a:t>
            </a:r>
          </a:p>
          <a:p>
            <a:pPr lvl="1"/>
            <a:r>
              <a:rPr lang="en-US" dirty="0"/>
              <a:t>Main Injector RF upgrades</a:t>
            </a:r>
          </a:p>
          <a:p>
            <a:pPr lvl="1"/>
            <a:r>
              <a:rPr lang="en-US" dirty="0"/>
              <a:t>Recycler Ring 53 MHz RF cavities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02898-85E1-469B-8338-479F4218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E3F24-D76E-4CE2-8C02-05DA12C9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6ADA82-E68E-4517-9699-A7365E3487C1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pic>
        <p:nvPicPr>
          <p:cNvPr id="9" name="Content Placeholder 8" descr="A picture containing orange, indoor&#10;&#10;Description automatically generated">
            <a:extLst>
              <a:ext uri="{FF2B5EF4-FFF2-40B4-BE49-F238E27FC236}">
                <a16:creationId xmlns:a16="http://schemas.microsoft.com/office/drawing/2014/main" id="{01833160-4FA8-4215-AE2E-35DEEFEE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806" y="122086"/>
            <a:ext cx="3278329" cy="170376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A833DBC-251B-471A-8690-95730868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" y="4175751"/>
            <a:ext cx="4169969" cy="19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529A20-2D7E-49A7-B534-A6FF3713A2CA}"/>
              </a:ext>
            </a:extLst>
          </p:cNvPr>
          <p:cNvSpPr txBox="1"/>
          <p:nvPr/>
        </p:nvSpPr>
        <p:spPr>
          <a:xfrm>
            <a:off x="8563349" y="1864385"/>
            <a:ext cx="309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</a:rPr>
              <a:t>Booster Gradient Magnets</a:t>
            </a:r>
          </a:p>
        </p:txBody>
      </p:sp>
      <p:pic>
        <p:nvPicPr>
          <p:cNvPr id="14" name="Picture 2" descr="Image preview">
            <a:extLst>
              <a:ext uri="{FF2B5EF4-FFF2-40B4-BE49-F238E27FC236}">
                <a16:creationId xmlns:a16="http://schemas.microsoft.com/office/drawing/2014/main" id="{3D9DEA9B-64AC-48D4-9779-54CBA5AB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49" y="4421661"/>
            <a:ext cx="4135639" cy="15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140FB2-AF71-47ED-89F8-A26F296D6554}"/>
              </a:ext>
            </a:extLst>
          </p:cNvPr>
          <p:cNvSpPr txBox="1"/>
          <p:nvPr/>
        </p:nvSpPr>
        <p:spPr>
          <a:xfrm>
            <a:off x="5323637" y="6016077"/>
            <a:ext cx="1882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ORBUMP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Magnets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71738-EAF3-4190-9D2D-959A87FE12EC}"/>
              </a:ext>
            </a:extLst>
          </p:cNvPr>
          <p:cNvSpPr txBox="1"/>
          <p:nvPr/>
        </p:nvSpPr>
        <p:spPr>
          <a:xfrm>
            <a:off x="1304857" y="5978499"/>
            <a:ext cx="19969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3087"/>
                </a:solidFill>
              </a:rPr>
              <a:t>Booster</a:t>
            </a:r>
            <a:r>
              <a:rPr lang="en-US" sz="1600" b="1" dirty="0">
                <a:solidFill>
                  <a:srgbClr val="003087"/>
                </a:solidFill>
              </a:rPr>
              <a:t> </a:t>
            </a:r>
            <a:r>
              <a:rPr lang="en-US" sz="1600" dirty="0">
                <a:solidFill>
                  <a:srgbClr val="003087"/>
                </a:solidFill>
              </a:rPr>
              <a:t>Collimators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DE510A-3521-4036-B344-A71336F07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727" y="4421661"/>
            <a:ext cx="3191787" cy="16572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0A5219-DA1A-47D1-8769-E962360F98E3}"/>
              </a:ext>
            </a:extLst>
          </p:cNvPr>
          <p:cNvSpPr txBox="1"/>
          <p:nvPr/>
        </p:nvSpPr>
        <p:spPr>
          <a:xfrm>
            <a:off x="8744929" y="6069097"/>
            <a:ext cx="29116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</a:rPr>
              <a:t>Upgraded MI RF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E474B-6EA6-4F98-B38D-5505E91AB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805" y="2241122"/>
            <a:ext cx="3233709" cy="18082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1F30D7-51BC-4B53-B46E-651851B67EAB}"/>
              </a:ext>
            </a:extLst>
          </p:cNvPr>
          <p:cNvSpPr txBox="1"/>
          <p:nvPr/>
        </p:nvSpPr>
        <p:spPr>
          <a:xfrm>
            <a:off x="8470806" y="4041989"/>
            <a:ext cx="336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RR Mock-up 53 MHz cavity with tuner</a:t>
            </a:r>
            <a:endParaRPr lang="en-US" sz="1200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B584DDAE-62E3-43DA-8A44-A193FC9802DE}"/>
              </a:ext>
            </a:extLst>
          </p:cNvPr>
          <p:cNvSpPr txBox="1">
            <a:spLocks/>
          </p:cNvSpPr>
          <p:nvPr/>
        </p:nvSpPr>
        <p:spPr>
          <a:xfrm>
            <a:off x="272294" y="270536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Progress in Accelerator Upgrades</a:t>
            </a:r>
          </a:p>
        </p:txBody>
      </p:sp>
    </p:spTree>
    <p:extLst>
      <p:ext uri="{BB962C8B-B14F-4D97-AF65-F5344CB8AC3E}">
        <p14:creationId xmlns:p14="http://schemas.microsoft.com/office/powerpoint/2010/main" val="65726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18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Cryogenic Plant Building Construction Progress 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C5504B7-7372-9F45-9E55-437F4612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467" y="899559"/>
            <a:ext cx="3621403" cy="1319455"/>
          </a:xfrm>
        </p:spPr>
        <p:txBody>
          <a:bodyPr lIns="0" tIns="0" rIns="0" bIns="0" anchor="t"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Authorization for Use and Possession in July 2022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Ribbon cutting - July 11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00C4821-90B7-453B-B0A4-0A70DDF6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58BE469-7E58-4A9A-AD7F-ED2EEFFD7870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88761BC-D9A0-A04A-65A3-DC17DB5F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899270"/>
            <a:ext cx="7608887" cy="290045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F19BE58-C0BC-0E1E-4AE1-19750439D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3970680"/>
            <a:ext cx="3370262" cy="239326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BA0B313-3DC8-8902-B23F-E190E007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212" y="3969547"/>
            <a:ext cx="3148012" cy="23955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72E71-85C8-26CD-4891-3643C6D61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275" y="3964788"/>
            <a:ext cx="3378200" cy="24050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0194E5-3C19-394D-A368-2CF670B43066}"/>
              </a:ext>
            </a:extLst>
          </p:cNvPr>
          <p:cNvSpPr/>
          <p:nvPr/>
        </p:nvSpPr>
        <p:spPr>
          <a:xfrm>
            <a:off x="6619347" y="3400373"/>
            <a:ext cx="1382110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Helvetica,Bold"/>
              </a:rPr>
              <a:t>June 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858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19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/>
              <a:t>Conventional Facilities Progress 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>
              <a:solidFill>
                <a:srgbClr val="003087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00C4821-90B7-453B-B0A4-0A70DDF6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A. Rowe </a:t>
            </a:r>
            <a:r>
              <a:rPr lang="en-US" sz="1200"/>
              <a:t>| </a:t>
            </a:r>
            <a:r>
              <a:rPr lang="en-US"/>
              <a:t>55</a:t>
            </a:r>
            <a:r>
              <a:rPr lang="en-US" baseline="30000"/>
              <a:t>th</a:t>
            </a:r>
            <a:r>
              <a:rPr lang="en-US"/>
              <a:t> Annual User Meeting</a:t>
            </a:r>
            <a:r>
              <a:rPr lang="en-US" sz="1200"/>
              <a:t> | PIP-II</a:t>
            </a:r>
            <a:endParaRPr lang="en-US" sz="1200" b="1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58BE469-7E58-4A9A-AD7F-ED2EEFFD7870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>
                <a:latin typeface="Helvetica" pitchFamily="2" charset="0"/>
              </a:rPr>
              <a:t>13-June-2022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754BB8-F76B-B89D-26EA-DED7DBA8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05" y="828250"/>
            <a:ext cx="6276976" cy="4987867"/>
          </a:xfrm>
        </p:spPr>
        <p:txBody>
          <a:bodyPr lIns="0" tIns="0" rIns="0" bIns="0" anchor="t"/>
          <a:lstStyle/>
          <a:p>
            <a:pPr marL="456565" indent="-456565"/>
            <a:r>
              <a:rPr lang="en-US" dirty="0"/>
              <a:t>Site Work Construction Package:</a:t>
            </a:r>
          </a:p>
          <a:p>
            <a:pPr marL="989965" lvl="1" indent="-380365"/>
            <a:r>
              <a:rPr lang="en-US" dirty="0">
                <a:ea typeface="ＭＳ Ｐゴシック"/>
              </a:rPr>
              <a:t>Construction start in October 2021</a:t>
            </a:r>
          </a:p>
          <a:p>
            <a:pPr marL="989965" lvl="1" indent="-380365"/>
            <a:r>
              <a:rPr lang="en-US" dirty="0">
                <a:ea typeface="ＭＳ Ｐゴシック"/>
              </a:rPr>
              <a:t>On track for completion in November 2022</a:t>
            </a:r>
          </a:p>
          <a:p>
            <a:pPr marL="989965" lvl="1" indent="-380365"/>
            <a:endParaRPr lang="en-US" dirty="0"/>
          </a:p>
          <a:p>
            <a:pPr marL="456565" indent="-456565"/>
            <a:r>
              <a:rPr lang="en-US" dirty="0" err="1">
                <a:ea typeface="ＭＳ Ｐゴシック"/>
              </a:rPr>
              <a:t>Linac</a:t>
            </a:r>
            <a:r>
              <a:rPr lang="en-US" dirty="0">
                <a:ea typeface="ＭＳ Ｐゴシック"/>
              </a:rPr>
              <a:t> Complex </a:t>
            </a:r>
            <a:r>
              <a:rPr lang="en-US">
                <a:ea typeface="ＭＳ Ｐゴシック"/>
              </a:rPr>
              <a:t>(largest </a:t>
            </a:r>
            <a:r>
              <a:rPr lang="en-US" dirty="0">
                <a:ea typeface="ＭＳ Ｐゴシック"/>
              </a:rPr>
              <a:t>PIP-II contract)</a:t>
            </a:r>
          </a:p>
          <a:p>
            <a:pPr marL="989965" lvl="1" indent="-380365"/>
            <a:r>
              <a:rPr lang="en-US" dirty="0">
                <a:ea typeface="ＭＳ Ｐゴシック"/>
              </a:rPr>
              <a:t>Issued for Proposals in April 2022</a:t>
            </a:r>
          </a:p>
          <a:p>
            <a:pPr marL="989965" lvl="1" indent="-380365"/>
            <a:r>
              <a:rPr lang="en-US" dirty="0">
                <a:ea typeface="ＭＳ Ｐゴシック"/>
              </a:rPr>
              <a:t>Proposals received on June 7, 2022</a:t>
            </a:r>
          </a:p>
          <a:p>
            <a:pPr marL="609600" lvl="1" indent="0">
              <a:buNone/>
            </a:pPr>
            <a:endParaRPr lang="en-US" dirty="0">
              <a:ea typeface="ＭＳ Ｐゴシック"/>
            </a:endParaRPr>
          </a:p>
          <a:p>
            <a:pPr marL="456565" indent="-456565"/>
            <a:r>
              <a:rPr lang="en-US" dirty="0">
                <a:ea typeface="ＭＳ Ｐゴシック"/>
              </a:rPr>
              <a:t>Booster Connection</a:t>
            </a:r>
            <a:endParaRPr lang="en-US" dirty="0"/>
          </a:p>
          <a:p>
            <a:pPr marL="989965" lvl="1" indent="-380365"/>
            <a:r>
              <a:rPr lang="en-US" dirty="0">
                <a:ea typeface="ＭＳ Ｐゴシック"/>
              </a:rPr>
              <a:t>Design completed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B63E9FD0-677F-83B3-385B-9DAD4DEE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13" y="320387"/>
            <a:ext cx="5579154" cy="2085263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5CE22F5C-B5DF-425A-F126-94453A5FC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12" y="2475539"/>
            <a:ext cx="2743200" cy="364863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8BD6E76-A08D-F709-9D1F-B79D039BE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073" y="2472173"/>
            <a:ext cx="2743200" cy="2084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95895-AB36-4DC7-949A-17CAACAC035E}"/>
              </a:ext>
            </a:extLst>
          </p:cNvPr>
          <p:cNvSpPr txBox="1"/>
          <p:nvPr/>
        </p:nvSpPr>
        <p:spPr>
          <a:xfrm>
            <a:off x="9316722" y="4741761"/>
            <a:ext cx="273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A0 Pond Restoration</a:t>
            </a:r>
          </a:p>
        </p:txBody>
      </p:sp>
    </p:spTree>
    <p:extLst>
      <p:ext uri="{BB962C8B-B14F-4D97-AF65-F5344CB8AC3E}">
        <p14:creationId xmlns:p14="http://schemas.microsoft.com/office/powerpoint/2010/main" val="64452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5493105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Outline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1F331F-EE3A-8143-AD99-C602EDBFB182}"/>
              </a:ext>
            </a:extLst>
          </p:cNvPr>
          <p:cNvSpPr txBox="1">
            <a:spLocks/>
          </p:cNvSpPr>
          <p:nvPr/>
        </p:nvSpPr>
        <p:spPr>
          <a:xfrm>
            <a:off x="543585" y="1401356"/>
            <a:ext cx="9350692" cy="44854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Motivation &amp; PIP-II Project Overview </a:t>
            </a:r>
          </a:p>
          <a:p>
            <a:endParaRPr lang="en-US" sz="1000" dirty="0"/>
          </a:p>
          <a:p>
            <a:r>
              <a:rPr lang="en-US" sz="2600" dirty="0"/>
              <a:t>PIP-II Project Status &amp; Recent Major Achievements</a:t>
            </a:r>
          </a:p>
          <a:p>
            <a:endParaRPr lang="en-US" sz="1000" dirty="0"/>
          </a:p>
          <a:p>
            <a:r>
              <a:rPr lang="en-US" sz="2600" dirty="0"/>
              <a:t>Near Term Goals &amp; Summary</a:t>
            </a:r>
          </a:p>
        </p:txBody>
      </p:sp>
    </p:spTree>
    <p:extLst>
      <p:ext uri="{BB962C8B-B14F-4D97-AF65-F5344CB8AC3E}">
        <p14:creationId xmlns:p14="http://schemas.microsoft.com/office/powerpoint/2010/main" val="384389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20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562087" y="2455390"/>
            <a:ext cx="5067825" cy="4341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/>
              <a:t>Near term goals &amp; Summary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BAAF3E1-D871-4AA1-8155-028EEC5F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820FD3-9A0B-4C70-8478-B73A38B06A14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86985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21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Major PIP-II Milestones to complete in FY2022/23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402665" y="1113287"/>
            <a:ext cx="11250619" cy="2968706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Complete the </a:t>
            </a:r>
            <a:r>
              <a:rPr lang="en-US" sz="2200" dirty="0" err="1"/>
              <a:t>Cryoplant</a:t>
            </a:r>
            <a:r>
              <a:rPr lang="en-US" sz="2200" dirty="0"/>
              <a:t> Building Construction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Complete Prototype HB650 Cryomodule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Convert PIP2IT to a PIP-II Cryomodule Test Facility</a:t>
            </a:r>
          </a:p>
          <a:p>
            <a:endParaRPr lang="en-US" sz="2200" dirty="0"/>
          </a:p>
          <a:p>
            <a:r>
              <a:rPr lang="en-US" sz="2200" dirty="0"/>
              <a:t>Begin </a:t>
            </a:r>
            <a:r>
              <a:rPr lang="en-US" sz="2200" dirty="0" err="1"/>
              <a:t>Linac</a:t>
            </a:r>
            <a:r>
              <a:rPr lang="en-US" sz="2200" dirty="0"/>
              <a:t> Complex Construction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7169" name="Picture 1" descr="page11image58456288">
            <a:extLst>
              <a:ext uri="{FF2B5EF4-FFF2-40B4-BE49-F238E27FC236}">
                <a16:creationId xmlns:a16="http://schemas.microsoft.com/office/drawing/2014/main" id="{F9C1B1DF-A51C-9A4E-83BB-5C975D49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60" y="886763"/>
            <a:ext cx="3696157" cy="16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ge17image58580080">
            <a:extLst>
              <a:ext uri="{FF2B5EF4-FFF2-40B4-BE49-F238E27FC236}">
                <a16:creationId xmlns:a16="http://schemas.microsoft.com/office/drawing/2014/main" id="{57C16CE3-6EAD-1B49-8A99-3BA1D239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09" y="3267302"/>
            <a:ext cx="4158475" cy="204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6CD7E03-23F9-034A-896F-1C05A8379860}"/>
              </a:ext>
            </a:extLst>
          </p:cNvPr>
          <p:cNvSpPr/>
          <p:nvPr/>
        </p:nvSpPr>
        <p:spPr>
          <a:xfrm>
            <a:off x="7255763" y="599266"/>
            <a:ext cx="4290353" cy="2294792"/>
          </a:xfrm>
          <a:prstGeom prst="ellipse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749654-AAA3-3049-AC34-D129E516EF18}"/>
              </a:ext>
            </a:extLst>
          </p:cNvPr>
          <p:cNvCxnSpPr>
            <a:cxnSpLocks/>
          </p:cNvCxnSpPr>
          <p:nvPr/>
        </p:nvCxnSpPr>
        <p:spPr>
          <a:xfrm>
            <a:off x="8412480" y="2749595"/>
            <a:ext cx="485335" cy="1488297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EFF207EB-9389-4315-9FBC-33BADA60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EE356F-6696-48AA-B838-025091BFCF5F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C83D06-A87E-4782-BAE5-91ECC2710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35" y="4237892"/>
            <a:ext cx="5567423" cy="18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Summary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402665" y="966982"/>
            <a:ext cx="11386670" cy="5008953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Zapf Dingbats"/>
              <a:buChar char="✦"/>
            </a:pPr>
            <a:r>
              <a:rPr lang="en-US" sz="2200" dirty="0">
                <a:solidFill>
                  <a:srgbClr val="50504E"/>
                </a:solidFill>
                <a:latin typeface="Helvetica" pitchFamily="34" charset="0"/>
              </a:rPr>
              <a:t>PIP-II CD-3 is approved.  Starting project execution phase with </a:t>
            </a:r>
            <a:r>
              <a:rPr lang="en-US" sz="2200" u="sng" dirty="0">
                <a:solidFill>
                  <a:srgbClr val="50504E"/>
                </a:solidFill>
                <a:latin typeface="Helvetica" pitchFamily="34" charset="0"/>
              </a:rPr>
              <a:t>delivery in 2028</a:t>
            </a:r>
            <a:r>
              <a:rPr lang="en-US" sz="2200" dirty="0">
                <a:solidFill>
                  <a:srgbClr val="50504E"/>
                </a:solidFill>
                <a:latin typeface="Helvetica" pitchFamily="34" charset="0"/>
              </a:rPr>
              <a:t>.</a:t>
            </a:r>
          </a:p>
          <a:p>
            <a:pPr marL="457200" indent="-457200">
              <a:buSzPct val="80000"/>
              <a:buFont typeface="Zapf Dingbats"/>
              <a:buChar char="✦"/>
            </a:pPr>
            <a:endParaRPr lang="en-US" sz="2200" dirty="0">
              <a:solidFill>
                <a:srgbClr val="50504E"/>
              </a:solidFill>
              <a:latin typeface="Helvetica" pitchFamily="34" charset="0"/>
            </a:endParaRPr>
          </a:p>
          <a:p>
            <a:pPr marL="457200" indent="-457200">
              <a:buSzPct val="80000"/>
              <a:buFont typeface="Zapf Dingbats"/>
              <a:buChar char="✦"/>
            </a:pPr>
            <a:r>
              <a:rPr lang="en-US" sz="2200" dirty="0">
                <a:solidFill>
                  <a:srgbClr val="50504E"/>
                </a:solidFill>
                <a:latin typeface="Helvetica" pitchFamily="34" charset="0"/>
              </a:rPr>
              <a:t>PIP-II will enable the world’s most intense beam of neutrinos to the LBNF/DUNE; modernize Fermilab’s accelerator complex enabling science for decades to come; 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2200" dirty="0">
                <a:solidFill>
                  <a:srgbClr val="50504E"/>
                </a:solidFill>
                <a:latin typeface="Helvetica" pitchFamily="34" charset="0"/>
              </a:rPr>
              <a:t>PIP-II is breaking new ground as the first DOE/SC accelerator to be built with significant international contributions;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2200" dirty="0"/>
              <a:t>PIP-II International Partnerships are making excellent technical progress by completing designs, demonstrating critical technologies, and beginning project construction;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sz="2200" dirty="0">
                <a:solidFill>
                  <a:srgbClr val="50504E"/>
                </a:solidFill>
                <a:latin typeface="Helvetica" pitchFamily="34" charset="0"/>
              </a:rPr>
              <a:t>Strong support from Fermilab, Partners, Physics Community, OHEP, Office of Science, DOE, Congress;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10FE8F-ADF4-0E4E-8111-17772E266201}"/>
              </a:ext>
            </a:extLst>
          </p:cNvPr>
          <p:cNvSpPr/>
          <p:nvPr/>
        </p:nvSpPr>
        <p:spPr>
          <a:xfrm>
            <a:off x="296334" y="5786295"/>
            <a:ext cx="10604278" cy="4924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bg1"/>
                </a:solidFill>
                <a:latin typeface="Helvetica" pitchFamily="34" charset="0"/>
              </a:rPr>
              <a:t>Thanks to the Fermilab Users Community for your support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569794-EEA4-884E-853E-AB7E498FB123}"/>
              </a:ext>
            </a:extLst>
          </p:cNvPr>
          <p:cNvSpPr/>
          <p:nvPr/>
        </p:nvSpPr>
        <p:spPr>
          <a:xfrm>
            <a:off x="8571756" y="281689"/>
            <a:ext cx="3081528" cy="38907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https://pip2.fnal.gov/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AB2FD8D-BB96-4D14-936D-E80C4468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6EFFA9A-1C58-4FF5-B20C-3B2306BB1C0A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748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23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pic>
        <p:nvPicPr>
          <p:cNvPr id="9" name="Picture 8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47526310-1634-3E43-9F34-856ED963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60" y="69423"/>
            <a:ext cx="9550329" cy="6366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463B77-306D-EB4B-B851-57741FBB09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6410" y="949974"/>
            <a:ext cx="3891840" cy="790851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3A01EA0-8ED3-4525-BC47-2E2B8F04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7278CAD-981E-44D7-B037-61BD355A9547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252088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3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7804349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Project Meets the P5 Report Mandate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BD9CF-A81B-3943-B2B6-B170872EAD81}"/>
              </a:ext>
            </a:extLst>
          </p:cNvPr>
          <p:cNvSpPr txBox="1"/>
          <p:nvPr/>
        </p:nvSpPr>
        <p:spPr>
          <a:xfrm>
            <a:off x="652763" y="1819878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13: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Form a new international collaboration to design and execute a highly capable Long-Baseline Neutrino Facility (LBNF) hosted by the U.S. To proceed, a project plan and identified resources must exist to meet the minimum requirements in the text.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LBNF is the highest priority large project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 its timeframe.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764DF-F989-9942-8D11-7807F4DF6160}"/>
              </a:ext>
            </a:extLst>
          </p:cNvPr>
          <p:cNvSpPr txBox="1"/>
          <p:nvPr/>
        </p:nvSpPr>
        <p:spPr>
          <a:xfrm>
            <a:off x="652762" y="3621625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14: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 the Fermilab proton accelerator complex to produce higher intensity beams. R&amp;D for the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Improvement Plan II (PIP-II)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should proceed immediately, followed by construction,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proton beams of   &gt;1 MW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by the time of first operation of the new long-baseline neutrino facility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B9D0BCF-2353-2B46-9B2F-61F6DD1B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642" y="1734505"/>
            <a:ext cx="2444015" cy="311822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C0544A9-8D62-416C-9905-9733A5BC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634D3C3-804F-4F7A-AB89-EAC8FCEFE00A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280234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4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3192" y="310896"/>
            <a:ext cx="11326997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latin typeface="Helvetica" pitchFamily="34" charset="0"/>
              </a:rPr>
              <a:t>LBNF / DUNE / PIP-II</a:t>
            </a:r>
            <a:endParaRPr lang="en-US" sz="2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pic>
        <p:nvPicPr>
          <p:cNvPr id="22" name="Picture 2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4B7C71C-7F9A-BE48-AF62-D19BE8BD0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2" b="9265"/>
          <a:stretch/>
        </p:blipFill>
        <p:spPr>
          <a:xfrm>
            <a:off x="344010" y="940471"/>
            <a:ext cx="11721548" cy="5219753"/>
          </a:xfrm>
          <a:prstGeom prst="rect">
            <a:avLst/>
          </a:prstGeom>
        </p:spPr>
      </p:pic>
      <p:pic>
        <p:nvPicPr>
          <p:cNvPr id="23" name="Picture 22" descr="A picture containing outdoor, mountain, road, way&#10;&#10;Description automatically generated">
            <a:extLst>
              <a:ext uri="{FF2B5EF4-FFF2-40B4-BE49-F238E27FC236}">
                <a16:creationId xmlns:a16="http://schemas.microsoft.com/office/drawing/2014/main" id="{2CBFB5A7-9740-004F-91B0-7A1EE1F6F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7" t="34583"/>
          <a:stretch/>
        </p:blipFill>
        <p:spPr>
          <a:xfrm>
            <a:off x="7028830" y="1797401"/>
            <a:ext cx="3093709" cy="15230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194502-C5DE-D641-9261-0D169117ECE3}"/>
              </a:ext>
            </a:extLst>
          </p:cNvPr>
          <p:cNvSpPr txBox="1"/>
          <p:nvPr/>
        </p:nvSpPr>
        <p:spPr>
          <a:xfrm>
            <a:off x="6975226" y="935390"/>
            <a:ext cx="3552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Fermilab Complex and PIP-II 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Provide 1.2 MW beam power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Batavia, IL</a:t>
            </a:r>
          </a:p>
        </p:txBody>
      </p:sp>
      <p:pic>
        <p:nvPicPr>
          <p:cNvPr id="25" name="Picture 1" descr="page5image1784710064">
            <a:extLst>
              <a:ext uri="{FF2B5EF4-FFF2-40B4-BE49-F238E27FC236}">
                <a16:creationId xmlns:a16="http://schemas.microsoft.com/office/drawing/2014/main" id="{9C0B705A-3A71-F54C-91C3-51B9EE0E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30" y="3410215"/>
            <a:ext cx="3815989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8EC831-AD6D-3841-A275-6FD636458602}"/>
                  </a:ext>
                </a:extLst>
              </p:cNvPr>
              <p:cNvSpPr txBox="1"/>
              <p:nvPr/>
            </p:nvSpPr>
            <p:spPr>
              <a:xfrm>
                <a:off x="7007467" y="4957011"/>
                <a:ext cx="42204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FF00"/>
                    </a:solidFill>
                  </a:rPr>
                  <a:t>Target (part of LBNF scope )</a:t>
                </a: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and Near Detector (part of </a:t>
                </a:r>
                <a:r>
                  <a:rPr lang="en-US" sz="1800">
                    <a:solidFill>
                      <a:srgbClr val="FFFF00"/>
                    </a:solidFill>
                  </a:rPr>
                  <a:t>DUNE scope)</a:t>
                </a:r>
                <a:endParaRPr lang="en-US" sz="1800" dirty="0">
                  <a:solidFill>
                    <a:srgbClr val="FFFF00"/>
                  </a:solidFill>
                </a:endParaRP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Characterize primary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solidFill>
                      <a:srgbClr val="FFFF00"/>
                    </a:solidFill>
                  </a:rPr>
                  <a:t> beam</a:t>
                </a: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Batavia, IL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8EC831-AD6D-3841-A275-6FD636458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467" y="4957011"/>
                <a:ext cx="4220416" cy="1200329"/>
              </a:xfrm>
              <a:prstGeom prst="rect">
                <a:avLst/>
              </a:prstGeom>
              <a:blipFill>
                <a:blip r:embed="rId6"/>
                <a:stretch>
                  <a:fillRect l="-1301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3667BD5-ADFC-5848-986B-30B4708B7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07" y="4142467"/>
            <a:ext cx="3505165" cy="1971655"/>
          </a:xfrm>
          <a:prstGeom prst="rect">
            <a:avLst/>
          </a:prstGeom>
        </p:spPr>
      </p:pic>
      <p:pic>
        <p:nvPicPr>
          <p:cNvPr id="28" name="Picture 27" descr="A high angle view of a highway&#10;&#10;Description automatically generated with low confidence">
            <a:extLst>
              <a:ext uri="{FF2B5EF4-FFF2-40B4-BE49-F238E27FC236}">
                <a16:creationId xmlns:a16="http://schemas.microsoft.com/office/drawing/2014/main" id="{9B0F6B60-6A64-5149-9182-C4E250CC9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07" y="2915567"/>
            <a:ext cx="3505164" cy="1220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52838B-2C11-0A40-9815-4CB49EAED110}"/>
              </a:ext>
            </a:extLst>
          </p:cNvPr>
          <p:cNvSpPr txBox="1"/>
          <p:nvPr/>
        </p:nvSpPr>
        <p:spPr>
          <a:xfrm>
            <a:off x="523378" y="996431"/>
            <a:ext cx="5572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Sanford Underground Research Facility -- Lead, SD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Deep Underground Neutrino Experiment (DUNE) (</a:t>
            </a:r>
            <a:r>
              <a:rPr lang="en-US" sz="2000" dirty="0" err="1">
                <a:solidFill>
                  <a:srgbClr val="FFFF00"/>
                </a:solidFill>
              </a:rPr>
              <a:t>LAr</a:t>
            </a:r>
            <a:r>
              <a:rPr lang="en-US" sz="2000" dirty="0">
                <a:solidFill>
                  <a:srgbClr val="FFFF00"/>
                </a:solidFill>
              </a:rPr>
              <a:t> 4 x 10 kt (fiducial mass) detectors)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Located in Underground Caverns (1.5 km) (part of the LBNF scope)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304455-ADC5-FE45-A21C-4E1839DED951}"/>
              </a:ext>
            </a:extLst>
          </p:cNvPr>
          <p:cNvCxnSpPr>
            <a:cxnSpLocks/>
          </p:cNvCxnSpPr>
          <p:nvPr/>
        </p:nvCxnSpPr>
        <p:spPr>
          <a:xfrm flipH="1" flipV="1">
            <a:off x="4454644" y="3136392"/>
            <a:ext cx="1845298" cy="372469"/>
          </a:xfrm>
          <a:prstGeom prst="line">
            <a:avLst/>
          </a:prstGeom>
          <a:ln>
            <a:solidFill>
              <a:srgbClr val="FF0000"/>
            </a:solidFill>
            <a:headEnd type="oval" w="lg" len="lg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614094-D920-E348-B0F3-DFA2118CB28C}"/>
              </a:ext>
            </a:extLst>
          </p:cNvPr>
          <p:cNvCxnSpPr>
            <a:cxnSpLocks/>
          </p:cNvCxnSpPr>
          <p:nvPr/>
        </p:nvCxnSpPr>
        <p:spPr>
          <a:xfrm flipH="1">
            <a:off x="6390946" y="2655636"/>
            <a:ext cx="584280" cy="75520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B17AD9-F18A-654D-9013-67646BF35F9C}"/>
              </a:ext>
            </a:extLst>
          </p:cNvPr>
          <p:cNvCxnSpPr>
            <a:cxnSpLocks/>
          </p:cNvCxnSpPr>
          <p:nvPr/>
        </p:nvCxnSpPr>
        <p:spPr>
          <a:xfrm flipH="1" flipV="1">
            <a:off x="6375521" y="3690121"/>
            <a:ext cx="599705" cy="72394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2B9F5D-4693-E845-A249-F315E8E3CA0C}"/>
              </a:ext>
            </a:extLst>
          </p:cNvPr>
          <p:cNvCxnSpPr>
            <a:cxnSpLocks/>
          </p:cNvCxnSpPr>
          <p:nvPr/>
        </p:nvCxnSpPr>
        <p:spPr>
          <a:xfrm flipV="1">
            <a:off x="3981124" y="3320404"/>
            <a:ext cx="388857" cy="97867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D4C480-31E4-F547-AC75-9184A8AE2E4E}"/>
              </a:ext>
            </a:extLst>
          </p:cNvPr>
          <p:cNvSpPr txBox="1"/>
          <p:nvPr/>
        </p:nvSpPr>
        <p:spPr>
          <a:xfrm>
            <a:off x="4719518" y="334713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1300 km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4B668511-2337-42FE-8E14-53292C19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383BAEF-0A1F-42FF-90C2-48341A4EF08C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18858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96008-40C9-489F-A051-4A2A59C39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DD06F36-AFDE-4874-B55E-DB88D043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96250F-BD0E-4813-AD51-81AFCFCF7C99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68FDA-2A31-4716-BD44-2A9CD359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78" y="2269773"/>
            <a:ext cx="5201047" cy="3212138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10FBD21-B463-4256-AF7F-0E5EDFDF7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49" y="2188824"/>
            <a:ext cx="3489195" cy="408073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Helvetica" pitchFamily="34" charset="0"/>
              </a:rPr>
              <a:t>PIP-II Capabilities</a:t>
            </a:r>
            <a:endParaRPr lang="en-US" sz="2000" dirty="0">
              <a:solidFill>
                <a:schemeClr val="tx2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Beam Power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1.2 MW proton beam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Upgradeable to multi-MW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Flexibility, multi-user capability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CW-compatible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Customized beams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Multi-user delivery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Reliability</a:t>
            </a:r>
          </a:p>
          <a:p>
            <a:pPr marL="568325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Modernizes Fermilab accel complex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0E70B23-F7FF-4BB2-81BA-68B6D3C0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30" y="297024"/>
            <a:ext cx="11582400" cy="427877"/>
          </a:xfrm>
        </p:spPr>
        <p:txBody>
          <a:bodyPr/>
          <a:lstStyle/>
          <a:p>
            <a:r>
              <a:rPr lang="en-US" sz="2931" dirty="0">
                <a:solidFill>
                  <a:schemeClr val="tx2"/>
                </a:solidFill>
              </a:rPr>
              <a:t>PIP-II Mission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FAA5B1-BAD3-44AA-8955-A82467157A59}"/>
              </a:ext>
            </a:extLst>
          </p:cNvPr>
          <p:cNvSpPr txBox="1">
            <a:spLocks/>
          </p:cNvSpPr>
          <p:nvPr/>
        </p:nvSpPr>
        <p:spPr>
          <a:xfrm>
            <a:off x="160300" y="913341"/>
            <a:ext cx="11868624" cy="830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" marR="0" lvl="0" indent="0" algn="l" defTabSz="457178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PIP-II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is an essential upgrade to the Fermilab accelerator complex to enable the world’s most intense beam of neutrinos to LBNF/DUNE and to serve broad physics research program for decades to come.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936366BC-5CB3-412C-ABB9-6F876875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423" y="119055"/>
            <a:ext cx="628501" cy="801881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813C071-29BC-498F-9FAE-6D248CEEBC00}"/>
              </a:ext>
            </a:extLst>
          </p:cNvPr>
          <p:cNvSpPr txBox="1">
            <a:spLocks/>
          </p:cNvSpPr>
          <p:nvPr/>
        </p:nvSpPr>
        <p:spPr>
          <a:xfrm>
            <a:off x="8380770" y="2188824"/>
            <a:ext cx="3721203" cy="4080731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800 MeV H− SRF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CW RF Operations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-to-Booster transfer line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Accelerator Complex Upgrades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Booster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Recycler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Main Injector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Conventional Facilities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Space reserved for two CMs for 1 GeV Upgrade</a:t>
            </a:r>
          </a:p>
          <a:p>
            <a:pPr marL="683667" marR="0" lvl="1" indent="-30691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2212B1-D4F8-4C24-9ECC-9C8295298544}"/>
              </a:ext>
            </a:extLst>
          </p:cNvPr>
          <p:cNvSpPr txBox="1"/>
          <p:nvPr/>
        </p:nvSpPr>
        <p:spPr>
          <a:xfrm>
            <a:off x="3134237" y="5684780"/>
            <a:ext cx="536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The PIP-II scope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enables the accelerator complex to reach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1.2 MW proton beam on LBNF target </a:t>
            </a:r>
          </a:p>
        </p:txBody>
      </p:sp>
    </p:spTree>
    <p:extLst>
      <p:ext uri="{BB962C8B-B14F-4D97-AF65-F5344CB8AC3E}">
        <p14:creationId xmlns:p14="http://schemas.microsoft.com/office/powerpoint/2010/main" val="401956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2C56-97B8-4B2F-8483-474E1A26F9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51A33-4256-4877-873A-B53AE1500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F7B5F-AB17-443A-90E2-AF13CEE5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Meeting/Conference | PIP-II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7A6D7-08D5-45CD-9048-EACC92CB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" y="0"/>
            <a:ext cx="121802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D48EA-0308-4949-9B2C-97CEEBE41CFA}"/>
              </a:ext>
            </a:extLst>
          </p:cNvPr>
          <p:cNvSpPr txBox="1"/>
          <p:nvPr/>
        </p:nvSpPr>
        <p:spPr>
          <a:xfrm>
            <a:off x="5855" y="6027003"/>
            <a:ext cx="121802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PIP-II will provide highly capable, reliable, upgradeable, and expandable accelerator infrastructure with significant savings to the DOE.  TPC = $978MM + $310MM In-kind</a:t>
            </a:r>
          </a:p>
        </p:txBody>
      </p:sp>
    </p:spTree>
    <p:extLst>
      <p:ext uri="{BB962C8B-B14F-4D97-AF65-F5344CB8AC3E}">
        <p14:creationId xmlns:p14="http://schemas.microsoft.com/office/powerpoint/2010/main" val="166969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DC52F-222F-4031-A21D-7064FB1F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3200" dirty="0"/>
              <a:t>In-kind Contribution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2C4E-7868-4000-9FFE-14453CEC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C62EF7-4E82-DF4C-84F2-61DEC445EB94}"/>
              </a:ext>
            </a:extLst>
          </p:cNvPr>
          <p:cNvSpPr txBox="1">
            <a:spLocks/>
          </p:cNvSpPr>
          <p:nvPr/>
        </p:nvSpPr>
        <p:spPr>
          <a:xfrm>
            <a:off x="377565" y="1006763"/>
            <a:ext cx="11187418" cy="512064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1" indent="-28574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2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8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All international legally binding agreements are signed and in-place.</a:t>
            </a:r>
          </a:p>
          <a:p>
            <a:pPr>
              <a:defRPr/>
            </a:pPr>
            <a:r>
              <a:rPr lang="en-US" sz="2400" dirty="0">
                <a:solidFill>
                  <a:srgbClr val="505050">
                    <a:lumMod val="50000"/>
                  </a:srgbClr>
                </a:solidFill>
                <a:latin typeface="Helvetica" pitchFamily="2" charset="0"/>
              </a:rPr>
              <a:t>Detailed Project Plans are signed with United Kingdom (STFC-UKRI), Italy (INFN), and Poland (WUST).</a:t>
            </a:r>
          </a:p>
          <a:p>
            <a:pPr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0504E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2" name="Picture 11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C03E8981-5B96-474F-8A86-2FE7BDBB3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561" y="3309208"/>
            <a:ext cx="3877519" cy="2213261"/>
          </a:xfrm>
          <a:prstGeom prst="rect">
            <a:avLst/>
          </a:prstGeom>
        </p:spPr>
      </p:pic>
      <p:pic>
        <p:nvPicPr>
          <p:cNvPr id="13" name="Picture 12" descr="A person sitting at a desk with a microphone and papers in front of flags&#10;&#10;Description automatically generated with low confidence">
            <a:extLst>
              <a:ext uri="{FF2B5EF4-FFF2-40B4-BE49-F238E27FC236}">
                <a16:creationId xmlns:a16="http://schemas.microsoft.com/office/drawing/2014/main" id="{07FD8B1C-955A-574A-AA04-3A7F7CDA9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561" y="2848630"/>
            <a:ext cx="1641971" cy="109519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8F1823C-90EF-C74D-ACD8-7A37ABCEC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67" y="2848630"/>
            <a:ext cx="760061" cy="343375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53C9DEEF-137B-4244-B689-E28FA8C897ED}"/>
              </a:ext>
            </a:extLst>
          </p:cNvPr>
          <p:cNvSpPr txBox="1">
            <a:spLocks/>
          </p:cNvSpPr>
          <p:nvPr/>
        </p:nvSpPr>
        <p:spPr>
          <a:xfrm>
            <a:off x="304800" y="5696064"/>
            <a:ext cx="11582400" cy="512064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31" indent="-285743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2972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8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</a:rPr>
              <a:t>France (CEA and CNRS)</a:t>
            </a:r>
            <a:r>
              <a:rPr kumimoji="0" lang="en-US" sz="2133" b="0" i="0" u="none" strike="noStrike" kern="1200" cap="none" spc="0" normalizeH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</a:rPr>
              <a:t> and India (DAE BARC and RRCAT) plans are nearing completion.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504E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C427F-6496-FA42-A19C-325409082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739" y="2984971"/>
            <a:ext cx="3734625" cy="2537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A5B828-D7C6-F144-9BA8-1D9574DEC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00" y="2984971"/>
            <a:ext cx="3498242" cy="25659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E63B47-7A8E-8240-805F-B480CB15F5C0}"/>
              </a:ext>
            </a:extLst>
          </p:cNvPr>
          <p:cNvSpPr>
            <a:spLocks noChangeAspect="1"/>
          </p:cNvSpPr>
          <p:nvPr/>
        </p:nvSpPr>
        <p:spPr>
          <a:xfrm>
            <a:off x="4242844" y="3037478"/>
            <a:ext cx="768096" cy="512064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15FD73F-36E0-1748-8BD3-2EB27783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65" y="3072724"/>
            <a:ext cx="92271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E6E1CCE-5D83-504F-AA9A-889F428433ED}"/>
              </a:ext>
            </a:extLst>
          </p:cNvPr>
          <p:cNvSpPr txBox="1"/>
          <p:nvPr/>
        </p:nvSpPr>
        <p:spPr>
          <a:xfrm>
            <a:off x="1295039" y="2386421"/>
            <a:ext cx="15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May-2021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F45958-D482-844D-8BBD-A3C5C42AD6AF}"/>
              </a:ext>
            </a:extLst>
          </p:cNvPr>
          <p:cNvSpPr txBox="1"/>
          <p:nvPr/>
        </p:nvSpPr>
        <p:spPr>
          <a:xfrm>
            <a:off x="5284176" y="2353886"/>
            <a:ext cx="151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June-2021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C4495-94D2-E746-93BA-737EAEE55CAD}"/>
              </a:ext>
            </a:extLst>
          </p:cNvPr>
          <p:cNvSpPr txBox="1"/>
          <p:nvPr/>
        </p:nvSpPr>
        <p:spPr>
          <a:xfrm>
            <a:off x="9304981" y="2386422"/>
            <a:ext cx="207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January -2022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69E27AD-73E7-432F-8C87-0CD17BFE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4921C0E-8AE8-42FA-8EB5-9AE3E10BC169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</p:spTree>
    <p:extLst>
      <p:ext uri="{BB962C8B-B14F-4D97-AF65-F5344CB8AC3E}">
        <p14:creationId xmlns:p14="http://schemas.microsoft.com/office/powerpoint/2010/main" val="42616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2">
            <a:extLst>
              <a:ext uri="{FF2B5EF4-FFF2-40B4-BE49-F238E27FC236}">
                <a16:creationId xmlns:a16="http://schemas.microsoft.com/office/drawing/2014/main" id="{23409D85-A278-4BD0-B4E9-F9D63325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10896"/>
            <a:ext cx="11582400" cy="427877"/>
          </a:xfrm>
        </p:spPr>
        <p:txBody>
          <a:bodyPr/>
          <a:lstStyle/>
          <a:p>
            <a:r>
              <a:rPr lang="en-US" sz="2800" dirty="0">
                <a:solidFill>
                  <a:srgbClr val="003087"/>
                </a:solidFill>
              </a:rPr>
              <a:t>PIP-II 800 MeV SRF Linac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0127E65-ED84-D042-A492-422F737C8D32}"/>
              </a:ext>
            </a:extLst>
          </p:cNvPr>
          <p:cNvSpPr/>
          <p:nvPr/>
        </p:nvSpPr>
        <p:spPr>
          <a:xfrm>
            <a:off x="296333" y="5961049"/>
            <a:ext cx="10641517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latin typeface="Helvetica" pitchFamily="34" charset="0"/>
              </a:rPr>
              <a:t>PIP-II is the first U.S. accelerator project to be built with significant international contributions  </a:t>
            </a:r>
          </a:p>
        </p:txBody>
      </p:sp>
      <p:sp>
        <p:nvSpPr>
          <p:cNvPr id="90" name="Slide Number Placeholder 13">
            <a:extLst>
              <a:ext uri="{FF2B5EF4-FFF2-40B4-BE49-F238E27FC236}">
                <a16:creationId xmlns:a16="http://schemas.microsoft.com/office/drawing/2014/main" id="{D83662F5-5A25-0846-9804-294A64C47B2E}"/>
              </a:ext>
            </a:extLst>
          </p:cNvPr>
          <p:cNvSpPr txBox="1">
            <a:spLocks/>
          </p:cNvSpPr>
          <p:nvPr/>
        </p:nvSpPr>
        <p:spPr>
          <a:xfrm>
            <a:off x="296333" y="6515361"/>
            <a:ext cx="552451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/>
            <a:fld id="{D4078CA2-75EA-4F42-B0AF-FB0975373545}" type="slidenum">
              <a:rPr lang="en-US" altLang="en-US" sz="1200" smtClean="0">
                <a:latin typeface="Helvetica" pitchFamily="2" charset="0"/>
              </a:rPr>
              <a:pPr defTabSz="457189"/>
              <a:t>8</a:t>
            </a:fld>
            <a:endParaRPr lang="en-US" altLang="en-US" sz="1200" dirty="0">
              <a:latin typeface="Helvetica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6F7727-7B9D-4A45-ADF2-66F234BC013E}"/>
              </a:ext>
            </a:extLst>
          </p:cNvPr>
          <p:cNvGrpSpPr/>
          <p:nvPr/>
        </p:nvGrpSpPr>
        <p:grpSpPr>
          <a:xfrm>
            <a:off x="291410" y="41942"/>
            <a:ext cx="11811313" cy="5459019"/>
            <a:chOff x="-185654" y="34736"/>
            <a:chExt cx="9437701" cy="4368497"/>
          </a:xfrm>
        </p:grpSpPr>
        <p:pic>
          <p:nvPicPr>
            <p:cNvPr id="93" name="Content Placeholder 16" descr="Chart, line chart&#10;&#10;Description automatically generated">
              <a:extLst>
                <a:ext uri="{FF2B5EF4-FFF2-40B4-BE49-F238E27FC236}">
                  <a16:creationId xmlns:a16="http://schemas.microsoft.com/office/drawing/2014/main" id="{38B1436C-84CA-6342-B7B3-978DDCE2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36829">
              <a:off x="445541" y="1906175"/>
              <a:ext cx="8684381" cy="1904272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047F1C-D661-1F41-8EB3-ACC38741CEAD}"/>
                </a:ext>
              </a:extLst>
            </p:cNvPr>
            <p:cNvSpPr txBox="1"/>
            <p:nvPr/>
          </p:nvSpPr>
          <p:spPr>
            <a:xfrm>
              <a:off x="943158" y="3858761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2.1 MeV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FA07D57-AAAB-3242-B066-0458EE7AC2F4}"/>
                </a:ext>
              </a:extLst>
            </p:cNvPr>
            <p:cNvSpPr txBox="1"/>
            <p:nvPr/>
          </p:nvSpPr>
          <p:spPr>
            <a:xfrm>
              <a:off x="1592952" y="3701409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10 MeV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8846C88-74DE-9A4C-B18B-86BD95711794}"/>
                </a:ext>
              </a:extLst>
            </p:cNvPr>
            <p:cNvSpPr txBox="1"/>
            <p:nvPr/>
          </p:nvSpPr>
          <p:spPr>
            <a:xfrm>
              <a:off x="2144953" y="3557412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32 MeV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164F2D6-55D3-9941-9464-76E5A789236D}"/>
                </a:ext>
              </a:extLst>
            </p:cNvPr>
            <p:cNvSpPr txBox="1"/>
            <p:nvPr/>
          </p:nvSpPr>
          <p:spPr>
            <a:xfrm>
              <a:off x="4167241" y="3050298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177 MeV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FA7219A-9996-2141-859E-95CB7F0E8E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243" y="4163909"/>
              <a:ext cx="715997" cy="1846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BF51565-98BD-4E46-A37F-711105101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6836" y="2137636"/>
              <a:ext cx="7388084" cy="1999736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3B57DF9-03CF-0D46-8E29-779289FCF136}"/>
                </a:ext>
              </a:extLst>
            </p:cNvPr>
            <p:cNvSpPr txBox="1"/>
            <p:nvPr/>
          </p:nvSpPr>
          <p:spPr>
            <a:xfrm rot="20775589">
              <a:off x="938154" y="4149317"/>
              <a:ext cx="18740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Room Temperature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C626F76-0505-6845-8B1F-D956F9DC9C52}"/>
                </a:ext>
              </a:extLst>
            </p:cNvPr>
            <p:cNvSpPr txBox="1"/>
            <p:nvPr/>
          </p:nvSpPr>
          <p:spPr>
            <a:xfrm rot="20671496">
              <a:off x="5110624" y="3106075"/>
              <a:ext cx="12773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70C0"/>
                  </a:solidFill>
                  <a:latin typeface="Arial"/>
                  <a:ea typeface="+mn-ea"/>
                  <a:cs typeface="+mn-cs"/>
                </a:rPr>
                <a:t>Superconducting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4B73CDF-EFDE-0543-9296-849FA94AEDE8}"/>
                </a:ext>
              </a:extLst>
            </p:cNvPr>
            <p:cNvSpPr txBox="1"/>
            <p:nvPr/>
          </p:nvSpPr>
          <p:spPr>
            <a:xfrm>
              <a:off x="-185654" y="3769309"/>
              <a:ext cx="8726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H- Ion source</a:t>
              </a:r>
              <a:endParaRPr lang="en-US" sz="900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B13D535-E468-4643-9E1E-4E157C4508AD}"/>
                </a:ext>
              </a:extLst>
            </p:cNvPr>
            <p:cNvSpPr txBox="1"/>
            <p:nvPr/>
          </p:nvSpPr>
          <p:spPr>
            <a:xfrm>
              <a:off x="389937" y="3623755"/>
              <a:ext cx="5115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8F5601-58ED-D04C-B334-C8F679EEF442}"/>
                </a:ext>
              </a:extLst>
            </p:cNvPr>
            <p:cNvGrpSpPr/>
            <p:nvPr/>
          </p:nvGrpSpPr>
          <p:grpSpPr>
            <a:xfrm>
              <a:off x="222898" y="1912914"/>
              <a:ext cx="1008755" cy="744988"/>
              <a:chOff x="1237148" y="877761"/>
              <a:chExt cx="1008755" cy="744988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EF96B5A-E6AC-1E4E-8DE5-12031D094CFA}"/>
                  </a:ext>
                </a:extLst>
              </p:cNvPr>
              <p:cNvSpPr txBox="1"/>
              <p:nvPr/>
            </p:nvSpPr>
            <p:spPr>
              <a:xfrm>
                <a:off x="1237148" y="1207251"/>
                <a:ext cx="1008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 err="1">
                    <a:solidFill>
                      <a:srgbClr val="004C97"/>
                    </a:solidFill>
                    <a:latin typeface="+mj-lt"/>
                    <a:ea typeface="+mn-ea"/>
                    <a:cs typeface="+mn-cs"/>
                  </a:rPr>
                  <a:t>Cryoplant</a:t>
                </a:r>
                <a:endParaRPr lang="en-US" sz="1050" b="1" dirty="0">
                  <a:solidFill>
                    <a:srgbClr val="004C97"/>
                  </a:solidFill>
                  <a:latin typeface="+mj-lt"/>
                  <a:ea typeface="+mn-ea"/>
                  <a:cs typeface="+mn-cs"/>
                </a:endParaRP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+mj-lt"/>
                  </a:rPr>
                  <a:t>2.5kW @ 2K</a:t>
                </a:r>
                <a:endParaRPr lang="en-US" sz="1050" b="1" dirty="0">
                  <a:solidFill>
                    <a:srgbClr val="004C97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178" name="Picture 4" descr="Image result">
                <a:extLst>
                  <a:ext uri="{FF2B5EF4-FFF2-40B4-BE49-F238E27FC236}">
                    <a16:creationId xmlns:a16="http://schemas.microsoft.com/office/drawing/2014/main" id="{B87D13ED-DF06-A249-A442-75284C735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639" y="877761"/>
                <a:ext cx="384048" cy="250656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63440B7-85BF-CE41-BF03-56D7105B18F8}"/>
                </a:ext>
              </a:extLst>
            </p:cNvPr>
            <p:cNvGrpSpPr/>
            <p:nvPr/>
          </p:nvGrpSpPr>
          <p:grpSpPr>
            <a:xfrm>
              <a:off x="929759" y="3063179"/>
              <a:ext cx="828406" cy="531453"/>
              <a:chOff x="1179734" y="1792882"/>
              <a:chExt cx="828406" cy="531453"/>
            </a:xfrm>
          </p:grpSpPr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455E11AC-D6C7-3C4B-836E-6EFCC77D0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514" y="1792882"/>
                <a:ext cx="395426" cy="247142"/>
              </a:xfrm>
              <a:prstGeom prst="rect">
                <a:avLst/>
              </a:prstGeom>
              <a:ln w="3175">
                <a:solidFill>
                  <a:schemeClr val="tx2">
                    <a:alpha val="82000"/>
                  </a:schemeClr>
                </a:solidFill>
              </a:ln>
            </p:spPr>
          </p:pic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6FF4DFF9-291C-E847-81D5-4A8D2154F610}"/>
                  </a:ext>
                </a:extLst>
              </p:cNvPr>
              <p:cNvSpPr txBox="1"/>
              <p:nvPr/>
            </p:nvSpPr>
            <p:spPr>
              <a:xfrm>
                <a:off x="1179734" y="2070419"/>
                <a:ext cx="82840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CDS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FF7134D-5054-CF4C-B05E-970CD1858EDC}"/>
                </a:ext>
              </a:extLst>
            </p:cNvPr>
            <p:cNvGrpSpPr/>
            <p:nvPr/>
          </p:nvGrpSpPr>
          <p:grpSpPr>
            <a:xfrm>
              <a:off x="5242985" y="381850"/>
              <a:ext cx="975509" cy="1087536"/>
              <a:chOff x="7608057" y="872035"/>
              <a:chExt cx="1300679" cy="1450049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83815CBF-EA29-5948-BDED-516F3938F2EA}"/>
                  </a:ext>
                </a:extLst>
              </p:cNvPr>
              <p:cNvGrpSpPr/>
              <p:nvPr/>
            </p:nvGrpSpPr>
            <p:grpSpPr>
              <a:xfrm>
                <a:off x="7773250" y="872035"/>
                <a:ext cx="1027283" cy="697083"/>
                <a:chOff x="4990042" y="911873"/>
                <a:chExt cx="1027283" cy="697083"/>
              </a:xfrm>
            </p:grpSpPr>
            <p:pic>
              <p:nvPicPr>
                <p:cNvPr id="171" name="Graphic 170">
                  <a:extLst>
                    <a:ext uri="{FF2B5EF4-FFF2-40B4-BE49-F238E27FC236}">
                      <a16:creationId xmlns:a16="http://schemas.microsoft.com/office/drawing/2014/main" id="{FF698ED0-F511-2F49-B5C8-5145A73CDA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4844" y="911873"/>
                  <a:ext cx="478534" cy="32389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72" name="Picture 171">
                  <a:extLst>
                    <a:ext uri="{FF2B5EF4-FFF2-40B4-BE49-F238E27FC236}">
                      <a16:creationId xmlns:a16="http://schemas.microsoft.com/office/drawing/2014/main" id="{2E67FAEE-D060-B440-8D4F-DD9D65673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4844" y="1275521"/>
                  <a:ext cx="492481" cy="333435"/>
                </a:xfrm>
                <a:prstGeom prst="rect">
                  <a:avLst/>
                </a:prstGeom>
                <a:ln>
                  <a:solidFill>
                    <a:schemeClr val="accent6">
                      <a:alpha val="10000"/>
                    </a:schemeClr>
                  </a:solidFill>
                </a:ln>
              </p:spPr>
            </p:pic>
            <p:pic>
              <p:nvPicPr>
                <p:cNvPr id="173" name="Picture 4" descr="Image result">
                  <a:extLst>
                    <a:ext uri="{FF2B5EF4-FFF2-40B4-BE49-F238E27FC236}">
                      <a16:creationId xmlns:a16="http://schemas.microsoft.com/office/drawing/2014/main" id="{105F69E4-6F1B-D54C-A127-52332E0E5E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7210" y="1275309"/>
                  <a:ext cx="480189" cy="325012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" name="Picture 2" descr="Image result">
                  <a:extLst>
                    <a:ext uri="{FF2B5EF4-FFF2-40B4-BE49-F238E27FC236}">
                      <a16:creationId xmlns:a16="http://schemas.microsoft.com/office/drawing/2014/main" id="{8E6E3320-7DFB-3B40-9097-DC1B68C1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0042" y="927923"/>
                  <a:ext cx="498737" cy="2852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878A82C-81D4-D242-83C5-6A0F44354D88}"/>
                  </a:ext>
                </a:extLst>
              </p:cNvPr>
              <p:cNvSpPr txBox="1"/>
              <p:nvPr/>
            </p:nvSpPr>
            <p:spPr>
              <a:xfrm>
                <a:off x="7608057" y="1552642"/>
                <a:ext cx="1300679" cy="769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Elliptical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LB650 X 9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650 MHz</a:t>
                </a:r>
                <a:endPara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E81677F6-DCCC-2C4E-BE29-F271C322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9629" y="951961"/>
              <a:ext cx="1444817" cy="632541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CC17599-5F5A-8742-A0B0-66E6DC9300BB}"/>
                </a:ext>
              </a:extLst>
            </p:cNvPr>
            <p:cNvSpPr txBox="1"/>
            <p:nvPr/>
          </p:nvSpPr>
          <p:spPr>
            <a:xfrm>
              <a:off x="6927807" y="2289740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516 MeV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53E6000-DC16-FD4B-A205-9D70D9BB3CFE}"/>
                </a:ext>
              </a:extLst>
            </p:cNvPr>
            <p:cNvSpPr txBox="1"/>
            <p:nvPr/>
          </p:nvSpPr>
          <p:spPr>
            <a:xfrm>
              <a:off x="8453430" y="1808895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833 MeV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AC8E4C8-7172-0848-A960-D47792DAC809}"/>
                </a:ext>
              </a:extLst>
            </p:cNvPr>
            <p:cNvGrpSpPr/>
            <p:nvPr/>
          </p:nvGrpSpPr>
          <p:grpSpPr>
            <a:xfrm>
              <a:off x="1391066" y="1635192"/>
              <a:ext cx="944591" cy="688879"/>
              <a:chOff x="2446932" y="2355528"/>
              <a:chExt cx="1259455" cy="918505"/>
            </a:xfrm>
          </p:grpSpPr>
          <p:pic>
            <p:nvPicPr>
              <p:cNvPr id="167" name="Picture 2" descr="Image result">
                <a:extLst>
                  <a:ext uri="{FF2B5EF4-FFF2-40B4-BE49-F238E27FC236}">
                    <a16:creationId xmlns:a16="http://schemas.microsoft.com/office/drawing/2014/main" id="{A63140DD-1387-BA47-BB61-353CCB48B4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2985" y="2355528"/>
                <a:ext cx="557784" cy="292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4372347D-743B-D44C-8E7F-C9F009ABBB73}"/>
                  </a:ext>
                </a:extLst>
              </p:cNvPr>
              <p:cNvSpPr txBox="1"/>
              <p:nvPr/>
            </p:nvSpPr>
            <p:spPr>
              <a:xfrm>
                <a:off x="2446932" y="2720036"/>
                <a:ext cx="125945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HWR</a:t>
                </a:r>
                <a:endPara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endParaRP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162.5 MHz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23DD937-40DC-564C-BAF9-1030B05ECE37}"/>
                </a:ext>
              </a:extLst>
            </p:cNvPr>
            <p:cNvGrpSpPr/>
            <p:nvPr/>
          </p:nvGrpSpPr>
          <p:grpSpPr>
            <a:xfrm>
              <a:off x="2399692" y="1280614"/>
              <a:ext cx="1134328" cy="941115"/>
              <a:chOff x="2912567" y="1099384"/>
              <a:chExt cx="1134328" cy="941115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281E399-A12C-8348-B78B-761175B864B8}"/>
                  </a:ext>
                </a:extLst>
              </p:cNvPr>
              <p:cNvGrpSpPr/>
              <p:nvPr/>
            </p:nvGrpSpPr>
            <p:grpSpPr>
              <a:xfrm>
                <a:off x="3027418" y="1099384"/>
                <a:ext cx="808362" cy="243759"/>
                <a:chOff x="3986604" y="1247988"/>
                <a:chExt cx="1077816" cy="325012"/>
              </a:xfrm>
            </p:grpSpPr>
            <p:pic>
              <p:nvPicPr>
                <p:cNvPr id="165" name="Picture 4" descr="Image result">
                  <a:extLst>
                    <a:ext uri="{FF2B5EF4-FFF2-40B4-BE49-F238E27FC236}">
                      <a16:creationId xmlns:a16="http://schemas.microsoft.com/office/drawing/2014/main" id="{A4DF202D-CE60-524C-81A3-55258D68E3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644" y="1247988"/>
                  <a:ext cx="493776" cy="32501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" name="Picture 2" descr="Image result">
                  <a:extLst>
                    <a:ext uri="{FF2B5EF4-FFF2-40B4-BE49-F238E27FC236}">
                      <a16:creationId xmlns:a16="http://schemas.microsoft.com/office/drawing/2014/main" id="{210AA968-23F6-1648-A332-461DC2EA21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604" y="1264191"/>
                  <a:ext cx="557784" cy="29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E6BCB92-414A-5B4B-A474-E0EA0DD74F76}"/>
                  </a:ext>
                </a:extLst>
              </p:cNvPr>
              <p:cNvSpPr txBox="1"/>
              <p:nvPr/>
            </p:nvSpPr>
            <p:spPr>
              <a:xfrm>
                <a:off x="2912567" y="1463418"/>
                <a:ext cx="1134328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Single Spoke 1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pSSR1 X 2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325 MHz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5D3E738-562E-CC43-93E3-3F6910B47A75}"/>
                </a:ext>
              </a:extLst>
            </p:cNvPr>
            <p:cNvGrpSpPr/>
            <p:nvPr/>
          </p:nvGrpSpPr>
          <p:grpSpPr>
            <a:xfrm>
              <a:off x="3707833" y="758018"/>
              <a:ext cx="1134328" cy="1083294"/>
              <a:chOff x="4124480" y="640600"/>
              <a:chExt cx="1134328" cy="1083294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F7F2BF6E-FE41-F648-8308-D66247AA4A49}"/>
                  </a:ext>
                </a:extLst>
              </p:cNvPr>
              <p:cNvGrpSpPr/>
              <p:nvPr/>
            </p:nvGrpSpPr>
            <p:grpSpPr>
              <a:xfrm>
                <a:off x="4246311" y="640600"/>
                <a:ext cx="768886" cy="484695"/>
                <a:chOff x="5457272" y="1525475"/>
                <a:chExt cx="1025182" cy="646259"/>
              </a:xfrm>
            </p:grpSpPr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CE88A9BF-40E9-EA43-AB49-C751C5B45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272" y="1838300"/>
                  <a:ext cx="492482" cy="333434"/>
                </a:xfrm>
                <a:prstGeom prst="rect">
                  <a:avLst/>
                </a:prstGeom>
                <a:ln>
                  <a:solidFill>
                    <a:schemeClr val="accent6">
                      <a:alpha val="10000"/>
                    </a:schemeClr>
                  </a:solidFill>
                </a:ln>
              </p:spPr>
            </p:pic>
            <p:pic>
              <p:nvPicPr>
                <p:cNvPr id="161" name="Picture 2" descr="Image result">
                  <a:extLst>
                    <a:ext uri="{FF2B5EF4-FFF2-40B4-BE49-F238E27FC236}">
                      <a16:creationId xmlns:a16="http://schemas.microsoft.com/office/drawing/2014/main" id="{8CA2D1CA-FDD5-E64B-A290-BB92A41A3D6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03513" y="1525475"/>
                  <a:ext cx="557784" cy="2880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2" name="Picture 4" descr="Image result">
                  <a:extLst>
                    <a:ext uri="{FF2B5EF4-FFF2-40B4-BE49-F238E27FC236}">
                      <a16:creationId xmlns:a16="http://schemas.microsoft.com/office/drawing/2014/main" id="{C90AFED2-5D2F-FB4A-93B1-E3911870D6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2265" y="1842511"/>
                  <a:ext cx="480189" cy="325011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4267AB4A-72A4-B943-9004-DC781607060A}"/>
                  </a:ext>
                </a:extLst>
              </p:cNvPr>
              <p:cNvSpPr txBox="1"/>
              <p:nvPr/>
            </p:nvSpPr>
            <p:spPr>
              <a:xfrm>
                <a:off x="4124480" y="1146813"/>
                <a:ext cx="1134328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Single Spoke 2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SSR2 X 7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325 MHz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C0BE375-3A3F-D844-896A-128B05BFE4BA}"/>
                </a:ext>
              </a:extLst>
            </p:cNvPr>
            <p:cNvGrpSpPr/>
            <p:nvPr/>
          </p:nvGrpSpPr>
          <p:grpSpPr>
            <a:xfrm>
              <a:off x="6888296" y="34736"/>
              <a:ext cx="975509" cy="1070472"/>
              <a:chOff x="7393745" y="74298"/>
              <a:chExt cx="975509" cy="1070472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AFCEB3F1-76C3-054A-A618-0996737D136F}"/>
                  </a:ext>
                </a:extLst>
              </p:cNvPr>
              <p:cNvGrpSpPr/>
              <p:nvPr/>
            </p:nvGrpSpPr>
            <p:grpSpPr>
              <a:xfrm>
                <a:off x="7410179" y="74298"/>
                <a:ext cx="790637" cy="494738"/>
                <a:chOff x="9878532" y="90340"/>
                <a:chExt cx="1054182" cy="659651"/>
              </a:xfrm>
            </p:grpSpPr>
            <p:pic>
              <p:nvPicPr>
                <p:cNvPr id="155" name="Content Placeholder 7">
                  <a:extLst>
                    <a:ext uri="{FF2B5EF4-FFF2-40B4-BE49-F238E27FC236}">
                      <a16:creationId xmlns:a16="http://schemas.microsoft.com/office/drawing/2014/main" id="{911914BF-AC32-5342-8133-328A7B16D1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8532" y="442646"/>
                  <a:ext cx="585216" cy="292608"/>
                </a:xfrm>
                <a:prstGeom prst="rect">
                  <a:avLst/>
                </a:prstGeom>
              </p:spPr>
            </p:pic>
            <p:pic>
              <p:nvPicPr>
                <p:cNvPr id="156" name="Picture 4" descr="Image result">
                  <a:extLst>
                    <a:ext uri="{FF2B5EF4-FFF2-40B4-BE49-F238E27FC236}">
                      <a16:creationId xmlns:a16="http://schemas.microsoft.com/office/drawing/2014/main" id="{F25950EE-C318-F84E-9F74-E9C49C710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95516" y="457383"/>
                  <a:ext cx="437198" cy="292608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2" descr="Image result">
                  <a:extLst>
                    <a:ext uri="{FF2B5EF4-FFF2-40B4-BE49-F238E27FC236}">
                      <a16:creationId xmlns:a16="http://schemas.microsoft.com/office/drawing/2014/main" id="{D46429C8-87EF-E049-A741-ACCB524318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96755" y="90340"/>
                  <a:ext cx="557784" cy="2926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4CF1B3F-4AF0-E644-A8CF-069DF88E66B3}"/>
                  </a:ext>
                </a:extLst>
              </p:cNvPr>
              <p:cNvSpPr txBox="1"/>
              <p:nvPr/>
            </p:nvSpPr>
            <p:spPr>
              <a:xfrm>
                <a:off x="7393745" y="567689"/>
                <a:ext cx="975509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Elliptical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HB650 X 4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650 MHz</a:t>
                </a:r>
              </a:p>
            </p:txBody>
          </p:sp>
        </p:grp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9E5615AA-0722-354A-96DB-557113C81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03423" y="1473742"/>
              <a:ext cx="970819" cy="57123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1B8FC16F-701B-274C-B6C8-4D3BB3A0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89587" y="1893303"/>
              <a:ext cx="970820" cy="56434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E7F5CF1B-DA03-FD4B-AC9C-0C80965C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498535" y="2269717"/>
              <a:ext cx="928827" cy="496639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E22673D-1636-E242-8629-8608B599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93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965" y="2590328"/>
              <a:ext cx="872617" cy="33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D6F0F90-7A01-3746-90FE-497AE04B8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6157" y="2366188"/>
              <a:ext cx="702004" cy="6292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8260C6B5-DD82-F048-93B3-BF686C38E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7003" y="1947531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9D7560B-3D3B-B34E-87C8-EAA6D3ADA331}"/>
                </a:ext>
              </a:extLst>
            </p:cNvPr>
            <p:cNvCxnSpPr>
              <a:cxnSpLocks/>
            </p:cNvCxnSpPr>
            <p:nvPr/>
          </p:nvCxnSpPr>
          <p:spPr>
            <a:xfrm>
              <a:off x="7608523" y="1495130"/>
              <a:ext cx="0" cy="3749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8017DE0-BC43-654E-B2C6-A2F542C524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4240" y="2868869"/>
              <a:ext cx="514787" cy="5641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1EC0BC4B-4BC1-5344-875C-8570DBFFE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896" y="3063179"/>
              <a:ext cx="204936" cy="49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34CBC881-615C-4829-8ADE-4DCC7F65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703F9B1B-99C9-485D-86C6-14DEB3FE91FE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3F7332C-B340-4514-827F-BD0113743121}"/>
              </a:ext>
            </a:extLst>
          </p:cNvPr>
          <p:cNvSpPr/>
          <p:nvPr/>
        </p:nvSpPr>
        <p:spPr>
          <a:xfrm rot="15253334">
            <a:off x="7223324" y="16594"/>
            <a:ext cx="448141" cy="8743496"/>
          </a:xfrm>
          <a:prstGeom prst="leftBrace">
            <a:avLst>
              <a:gd name="adj1" fmla="val 8333"/>
              <a:gd name="adj2" fmla="val 74945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4" descr="Image result">
            <a:extLst>
              <a:ext uri="{FF2B5EF4-FFF2-40B4-BE49-F238E27FC236}">
                <a16:creationId xmlns:a16="http://schemas.microsoft.com/office/drawing/2014/main" id="{E0AABB33-2134-4A55-9C6A-0F9D24B1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5919" y="3754849"/>
            <a:ext cx="480637" cy="313228"/>
          </a:xfrm>
          <a:prstGeom prst="rect">
            <a:avLst/>
          </a:prstGeom>
          <a:noFill/>
          <a:ln>
            <a:solidFill>
              <a:schemeClr val="accent6">
                <a:alpha val="1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02FA3-3D1B-4F85-8C4F-73602603E0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35269" y="4116165"/>
            <a:ext cx="2481287" cy="1670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C3E26-DFFE-40E1-97CD-87C468E8A3BB}"/>
              </a:ext>
            </a:extLst>
          </p:cNvPr>
          <p:cNvSpPr txBox="1"/>
          <p:nvPr/>
        </p:nvSpPr>
        <p:spPr>
          <a:xfrm>
            <a:off x="6738543" y="4860896"/>
            <a:ext cx="1890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Amplifiers + RT magnets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04CE4-971A-4484-96C1-1B152DDB0AFC}"/>
              </a:ext>
            </a:extLst>
          </p:cNvPr>
          <p:cNvSpPr txBox="1"/>
          <p:nvPr/>
        </p:nvSpPr>
        <p:spPr>
          <a:xfrm>
            <a:off x="402391" y="1220687"/>
            <a:ext cx="1807722" cy="923330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Cryoplant</a:t>
            </a:r>
            <a:r>
              <a:rPr lang="en-US" sz="1800" dirty="0"/>
              <a:t> is largest single In-kind contribution</a:t>
            </a:r>
          </a:p>
        </p:txBody>
      </p:sp>
    </p:spTree>
    <p:extLst>
      <p:ext uri="{BB962C8B-B14F-4D97-AF65-F5344CB8AC3E}">
        <p14:creationId xmlns:p14="http://schemas.microsoft.com/office/powerpoint/2010/main" val="261315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9734C-499D-4471-A340-98309F992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A76E5-7F58-47E2-99F3-F5543D95FAEB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6737549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PIP-II Major Milestones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7BED23-9227-4E92-BE91-AEBBF90E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8" y="2136637"/>
            <a:ext cx="11970884" cy="2976705"/>
          </a:xfrm>
          <a:prstGeom prst="rect">
            <a:avLst/>
          </a:prstGeom>
        </p:spPr>
      </p:pic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A9EF4E05-60B7-4EFC-815B-75741B00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Rowe </a:t>
            </a:r>
            <a:r>
              <a:rPr lang="en-US" sz="1200" dirty="0"/>
              <a:t>| </a:t>
            </a:r>
            <a:r>
              <a:rPr lang="en-US" dirty="0"/>
              <a:t>55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8C055138-306B-4AB1-9F99-5F9C4F1B586E}"/>
              </a:ext>
            </a:extLst>
          </p:cNvPr>
          <p:cNvSpPr txBox="1">
            <a:spLocks/>
          </p:cNvSpPr>
          <p:nvPr/>
        </p:nvSpPr>
        <p:spPr>
          <a:xfrm>
            <a:off x="982435" y="6507521"/>
            <a:ext cx="12783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13-June-2022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EC119F-E506-4514-9F56-E3EC456E8C1E}"/>
              </a:ext>
            </a:extLst>
          </p:cNvPr>
          <p:cNvSpPr txBox="1"/>
          <p:nvPr/>
        </p:nvSpPr>
        <p:spPr>
          <a:xfrm>
            <a:off x="2195760" y="3127993"/>
            <a:ext cx="874964" cy="176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PIP-II Ground-breaking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B7A028B-907F-4388-89AA-1188DFE7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983" y="818437"/>
            <a:ext cx="2169923" cy="15933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425CAA9-1CF1-46FA-BC09-FE79B3CDF23A}"/>
              </a:ext>
            </a:extLst>
          </p:cNvPr>
          <p:cNvSpPr txBox="1"/>
          <p:nvPr/>
        </p:nvSpPr>
        <p:spPr>
          <a:xfrm>
            <a:off x="3189709" y="2881962"/>
            <a:ext cx="1138293" cy="2231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 2020 </a:t>
            </a:r>
            <a:r>
              <a:rPr lang="en-US" sz="15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Cryoplant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Bldg.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Approved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Content Placeholder 5">
            <a:extLst>
              <a:ext uri="{FF2B5EF4-FFF2-40B4-BE49-F238E27FC236}">
                <a16:creationId xmlns:a16="http://schemas.microsoft.com/office/drawing/2014/main" id="{6F2F9139-72B9-4D19-A2B4-B616A81F7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538" y="5088194"/>
            <a:ext cx="2287407" cy="12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7" ma:contentTypeDescription="Create a new document." ma:contentTypeScope="" ma:versionID="08b07e7386eab8924f56c26e7a0ee4dd">
  <xsd:schema xmlns:xsd="http://www.w3.org/2001/XMLSchema" xmlns:xs="http://www.w3.org/2001/XMLSchema" xmlns:p="http://schemas.microsoft.com/office/2006/metadata/properties" xmlns:ns3="bb137302-f76b-4ed9-a081-76f546f328cd" xmlns:ns4="ee7e25fd-3d00-4a17-8d06-95b415c0ffa6" targetNamespace="http://schemas.microsoft.com/office/2006/metadata/properties" ma:root="true" ma:fieldsID="850b8fce59337341b9ee48848a2393a9" ns3:_="" ns4:_=""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362ECA-4E93-49B2-9ADD-D88863E68E62}">
  <ds:schemaRefs>
    <ds:schemaRef ds:uri="bb137302-f76b-4ed9-a081-76f546f328cd"/>
    <ds:schemaRef ds:uri="ee7e25fd-3d00-4a17-8d06-95b415c0ff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bb137302-f76b-4ed9-a081-76f546f328cd"/>
    <ds:schemaRef ds:uri="ee7e25fd-3d00-4a17-8d06-95b415c0ff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126711</TotalTime>
  <Words>1505</Words>
  <Application>Microsoft Office PowerPoint</Application>
  <PresentationFormat>Widescreen</PresentationFormat>
  <Paragraphs>349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Helvetica</vt:lpstr>
      <vt:lpstr>Helvetica,Bold</vt:lpstr>
      <vt:lpstr>Times New Roman</vt:lpstr>
      <vt:lpstr>Zapf Dingbats</vt:lpstr>
      <vt:lpstr>1_Fermilab_PPT_090915</vt:lpstr>
      <vt:lpstr>2_Fermilab_PPT_090915</vt:lpstr>
      <vt:lpstr>PowerPoint Presentation</vt:lpstr>
      <vt:lpstr>PowerPoint Presentation</vt:lpstr>
      <vt:lpstr>PowerPoint Presentation</vt:lpstr>
      <vt:lpstr>PowerPoint Presentation</vt:lpstr>
      <vt:lpstr>PIP-II Mission</vt:lpstr>
      <vt:lpstr>PowerPoint Presentation</vt:lpstr>
      <vt:lpstr>In-kind Contribution Status</vt:lpstr>
      <vt:lpstr>PIP-II 800 MeV SRF Linac</vt:lpstr>
      <vt:lpstr>PowerPoint Presentation</vt:lpstr>
      <vt:lpstr>PowerPoint Presentation</vt:lpstr>
      <vt:lpstr>Progress in SRF &amp; Cryogenics – PIP-II Cavity Development</vt:lpstr>
      <vt:lpstr>Progress in SRF &amp; Cryogenics – PIP-II Cryomodule Development</vt:lpstr>
      <vt:lpstr>PIP2IT As Testbed for PIP-II Technologies</vt:lpstr>
      <vt:lpstr>PIP2IT Tests Successfully Completed</vt:lpstr>
      <vt:lpstr>PowerPoint Presentation</vt:lpstr>
      <vt:lpstr>Progress in Accel.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Allan M Rowe</cp:lastModifiedBy>
  <cp:revision>2550</cp:revision>
  <cp:lastPrinted>2020-01-24T20:57:46Z</cp:lastPrinted>
  <dcterms:created xsi:type="dcterms:W3CDTF">2019-12-16T19:54:36Z</dcterms:created>
  <dcterms:modified xsi:type="dcterms:W3CDTF">2022-06-13T02:36:49Z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