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70787" autoAdjust="0"/>
  </p:normalViewPr>
  <p:slideViewPr>
    <p:cSldViewPr snapToGrid="0">
      <p:cViewPr varScale="1">
        <p:scale>
          <a:sx n="84" d="100"/>
          <a:sy n="84" d="100"/>
        </p:scale>
        <p:origin x="120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more, Mark" userId="65350fad-9154-449f-a1ee-735ce485327b" providerId="ADAL" clId="{C8388979-99F1-4568-B596-3BA9B2900FB1}"/>
    <pc:docChg chg="modSld">
      <pc:chgData name="Pasmore, Mark" userId="65350fad-9154-449f-a1ee-735ce485327b" providerId="ADAL" clId="{C8388979-99F1-4568-B596-3BA9B2900FB1}" dt="2020-09-16T21:33:29.786" v="2" actId="6549"/>
      <pc:docMkLst>
        <pc:docMk/>
      </pc:docMkLst>
      <pc:sldChg chg="modNotesTx">
        <pc:chgData name="Pasmore, Mark" userId="65350fad-9154-449f-a1ee-735ce485327b" providerId="ADAL" clId="{C8388979-99F1-4568-B596-3BA9B2900FB1}" dt="2020-09-16T21:33:21.468" v="1" actId="6549"/>
        <pc:sldMkLst>
          <pc:docMk/>
          <pc:sldMk cId="3568831764" sldId="256"/>
        </pc:sldMkLst>
      </pc:sldChg>
      <pc:sldChg chg="modNotesTx">
        <pc:chgData name="Pasmore, Mark" userId="65350fad-9154-449f-a1ee-735ce485327b" providerId="ADAL" clId="{C8388979-99F1-4568-B596-3BA9B2900FB1}" dt="2020-09-16T21:33:13.623" v="0" actId="6549"/>
        <pc:sldMkLst>
          <pc:docMk/>
          <pc:sldMk cId="3638955355" sldId="259"/>
        </pc:sldMkLst>
      </pc:sldChg>
      <pc:sldChg chg="modNotesTx">
        <pc:chgData name="Pasmore, Mark" userId="65350fad-9154-449f-a1ee-735ce485327b" providerId="ADAL" clId="{C8388979-99F1-4568-B596-3BA9B2900FB1}" dt="2020-09-16T21:33:29.786" v="2" actId="6549"/>
        <pc:sldMkLst>
          <pc:docMk/>
          <pc:sldMk cId="3197185641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5BA1-DF18-4545-8278-5072F6E3C230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A76C1-6834-4E74-8B23-3D8F59D7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3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A76C1-6834-4E74-8B23-3D8F59D725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A76C1-6834-4E74-8B23-3D8F59D725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0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A76C1-6834-4E74-8B23-3D8F59D725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4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9F431-671D-428D-A528-C2DFB76DE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38C36-FC5A-4B78-9B6E-E0E24131A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B196C-47FD-4913-80B0-EC80E0D2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69AF2-ACFE-415C-9907-6240BD21B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8A9B9-40F2-4CAA-B278-5A15918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6989-F95A-431F-A54D-B07A1B68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76933-12A7-44EE-A1FB-6089AE681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68C73-71F9-4F9B-9E4A-B605CE12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7EB7B-B946-4E39-BA4C-A2B40F3E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9FA6-A38B-4893-BB1C-34E03FB7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66178-8052-4EB9-AF28-204086BB7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3CA8D-099F-4268-85BA-88D34406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2901B-DE5E-4582-9B16-B8F4B812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AC94-BDFF-496B-960C-0FEE63D0E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8DCFC-486C-4E83-92C9-6D7FF54C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2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673F-570A-405F-AB75-6320E9EE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B1DE8-D6C5-438C-BBC8-A48B7B23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52408-02B4-4290-96A2-A21E132C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461D2-8A61-49AE-8888-4133F1E7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0811D-CA39-4921-B276-4534BE20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47F5-3764-48BE-B157-C0ACFD636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A5A9F-B0A6-4D60-BA0D-73C579854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24D20-AB5F-4AE6-9698-EEB7A0F6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F38-7C53-49D9-A804-9F6F3E3C3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F6A4-7AAF-4239-953C-1726691C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5B0C-A6BF-4303-845E-514B0A83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76B0-7BAF-4697-A708-FE1424F7F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594F0-2FAF-487B-BBB0-0E57799A3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44111-F7F1-4883-B2C2-619256175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272A4-9142-4DDA-8116-82689ED6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D62B1-483E-4B9E-9CE2-1D561576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2892-CC81-4A97-8312-7026A3E0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221A6-206B-4AA7-8B63-E518C28A7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717F0-1852-4137-B1AF-9B2EA2BBB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F8F43-72EB-4114-8F45-17ED0D804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89D7DB-6DA1-4BC2-B16A-C96F4A639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35F43-52CC-4AF2-AAA6-899807EF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DC60D-BC26-46C5-83A8-A0AC90358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30A0D-673A-48D3-899D-C73F4570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7824-16C8-4888-9C65-2FB6F186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51DDF-C924-447C-BA99-29C524B5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62185-1D16-488A-99C6-F4B8179C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92A43-CBF9-4012-8546-2F440497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00E17-8094-4193-8F05-99E1765C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22462-443E-4548-A8FC-C82D190D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C8C55-DFA2-4A96-B1D3-4155910B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10FF-060E-4DE3-926E-7ADE9C40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0D44D-8E27-40A5-91E1-4584006A9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07881-89E9-4C97-BDA2-F2770AFBE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70430-943B-49A8-86D2-4E50C86D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B974F-B848-4F5D-880A-7A3DA88F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0761B-650F-4B4D-B92E-A59AE219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8E97F-16A8-4C2C-A6BC-47817982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917061-6E36-406A-A0C1-5FF985EA6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1DF23-F7B7-42D6-898F-B1272D60E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63CF9-B6B5-4A60-9D53-467F35A8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17,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2AF4B-A7C0-43A6-BCA4-CF159EFC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[insert presenter name]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32542-0CBC-42AE-9E6D-1A3DF594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1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3F19A-3C1D-4509-802C-6756FE65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B82A1-8A1A-4DC0-9CE1-A1C995A9C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5FAA2-04A7-4064-BAF1-AE2F8B69E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17,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59317-64C2-4E03-9BAC-65AAB0DB4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[insert presenter name]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EC157-4FB7-4F39-A1A5-42ADC9B3E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9785-A052-4492-AAD8-5BB3B6748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8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4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1247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CB3C1E-E098-4550-90AE-2C419526E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24782"/>
                </a:solidFill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B3151-4BAB-4BB8-A7DB-872539DCA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124782"/>
                </a:solidFill>
              </a:rPr>
              <a:t>Mark Pasmore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E66855C-D253-40C7-9A66-2A294D9C1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" r="1" b="1099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3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6F358D-47BA-4AF5-8573-A3992A5A30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124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04642E-8AD5-45D8-AC3F-5B521147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0657" y="6356350"/>
            <a:ext cx="6030686" cy="365125"/>
          </a:xfrm>
        </p:spPr>
        <p:txBody>
          <a:bodyPr/>
          <a:lstStyle/>
          <a:p>
            <a:r>
              <a:rPr lang="en-US" sz="1400" dirty="0">
                <a:solidFill>
                  <a:srgbClr val="124782"/>
                </a:solidFill>
              </a:rPr>
              <a:t>[insert presenter name]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fld id="{A51A9785-A052-4492-AAD8-5BB3B67483BF}" type="slidenum">
              <a:rPr lang="en-US" sz="1400" smtClean="0">
                <a:solidFill>
                  <a:srgbClr val="124782"/>
                </a:solidFill>
              </a:rPr>
              <a:t>2</a:t>
            </a:fld>
            <a:endParaRPr lang="en-US" sz="1400" dirty="0">
              <a:solidFill>
                <a:srgbClr val="124782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FFCC102-94A4-4CB8-911C-B95F113F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29" y="6356348"/>
            <a:ext cx="2743200" cy="365125"/>
          </a:xfrm>
        </p:spPr>
        <p:txBody>
          <a:bodyPr/>
          <a:lstStyle/>
          <a:p>
            <a:r>
              <a:rPr lang="en-US" sz="1400" dirty="0">
                <a:solidFill>
                  <a:srgbClr val="124782"/>
                </a:solidFill>
              </a:rPr>
              <a:t>September 17,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1781D-4A41-41AE-ADE0-C8F011B4D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99" t="15834" r="26738" b="58148"/>
          <a:stretch/>
        </p:blipFill>
        <p:spPr>
          <a:xfrm>
            <a:off x="2949056" y="2204817"/>
            <a:ext cx="9177427" cy="4532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DC5BC9-8705-4674-84C6-343C7D501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40" y="239282"/>
            <a:ext cx="5422144" cy="1807381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886C65B-8680-4B91-AE40-FAC967A1CD9C}"/>
              </a:ext>
            </a:extLst>
          </p:cNvPr>
          <p:cNvSpPr txBox="1">
            <a:spLocks/>
          </p:cNvSpPr>
          <p:nvPr/>
        </p:nvSpPr>
        <p:spPr>
          <a:xfrm>
            <a:off x="65517" y="93796"/>
            <a:ext cx="6660023" cy="66488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2304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286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400" indent="-2736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600" indent="-2736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1600" indent="-2736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800" indent="0">
              <a:buNone/>
            </a:pPr>
            <a:r>
              <a:rPr lang="en-US" sz="2800" b="1" u="sng" dirty="0">
                <a:solidFill>
                  <a:srgbClr val="000000"/>
                </a:solidFill>
              </a:rPr>
              <a:t>Agenda:</a:t>
            </a:r>
          </a:p>
          <a:p>
            <a:pPr indent="-137160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10:00 </a:t>
            </a:r>
            <a:r>
              <a:rPr lang="en-US" b="1" dirty="0">
                <a:solidFill>
                  <a:srgbClr val="000000"/>
                </a:solidFill>
              </a:rPr>
              <a:t>Introduction and Welcome </a:t>
            </a:r>
            <a:r>
              <a:rPr lang="en-US" i="1" dirty="0">
                <a:solidFill>
                  <a:srgbClr val="000000"/>
                </a:solidFill>
              </a:rPr>
              <a:t>Mark Pasmore, Baxter Healthcare </a:t>
            </a:r>
            <a:endParaRPr lang="en-US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10:10 </a:t>
            </a:r>
            <a:r>
              <a:rPr lang="en-US" b="1" dirty="0">
                <a:solidFill>
                  <a:srgbClr val="000000"/>
                </a:solidFill>
              </a:rPr>
              <a:t>Physics of Radiation Sterilization - the Basics That You Need to Know to Consider Your Sterilization Options </a:t>
            </a:r>
            <a:r>
              <a:rPr lang="en-US" i="1" dirty="0">
                <a:solidFill>
                  <a:srgbClr val="000000"/>
                </a:solidFill>
              </a:rPr>
              <a:t>Thomas Kroc, Fermilab </a:t>
            </a:r>
            <a:endParaRPr lang="en-US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10:50 </a:t>
            </a:r>
            <a:r>
              <a:rPr lang="en-US" b="1" dirty="0">
                <a:solidFill>
                  <a:srgbClr val="000000"/>
                </a:solidFill>
              </a:rPr>
              <a:t>Update from Team </a:t>
            </a:r>
            <a:r>
              <a:rPr lang="en-US" b="1" dirty="0" err="1">
                <a:solidFill>
                  <a:srgbClr val="000000"/>
                </a:solidFill>
              </a:rPr>
              <a:t>Nablo</a:t>
            </a:r>
            <a:r>
              <a:rPr lang="en-US" b="1" dirty="0">
                <a:solidFill>
                  <a:srgbClr val="000000"/>
                </a:solidFill>
              </a:rPr>
              <a:t> - Measurements of Effects on Polymers for All Three Radiation Modalities </a:t>
            </a:r>
            <a:r>
              <a:rPr lang="en-US" i="1" dirty="0">
                <a:solidFill>
                  <a:srgbClr val="000000"/>
                </a:solidFill>
              </a:rPr>
              <a:t>Mark Murphy, Pacific Northwest National Lab </a:t>
            </a:r>
            <a:endParaRPr lang="en-US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11:30 </a:t>
            </a:r>
            <a:r>
              <a:rPr lang="en-US" b="1" dirty="0">
                <a:solidFill>
                  <a:srgbClr val="000000"/>
                </a:solidFill>
              </a:rPr>
              <a:t>Progress in Providing Guidance for the Industry - AAMI, ASTM, and Others </a:t>
            </a:r>
            <a:r>
              <a:rPr lang="en-US" i="1" dirty="0">
                <a:solidFill>
                  <a:srgbClr val="000000"/>
                </a:solidFill>
              </a:rPr>
              <a:t>John Williams, Medtronic </a:t>
            </a:r>
            <a:endParaRPr lang="en-US" b="1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12:00 (Panel) </a:t>
            </a:r>
            <a:r>
              <a:rPr lang="en-US" b="1" dirty="0">
                <a:solidFill>
                  <a:srgbClr val="000000"/>
                </a:solidFill>
              </a:rPr>
              <a:t>Industry Interest in Alternative Radiation Technologies in Light of Current Events – Discussion of the Pre-Conference Survey </a:t>
            </a:r>
            <a:r>
              <a:rPr lang="it-IT" i="1" dirty="0">
                <a:solidFill>
                  <a:srgbClr val="000000"/>
                </a:solidFill>
              </a:rPr>
              <a:t>Jodi Lieberman, Sandia National Laboratory &amp; Joe Adduci, Argonne National Laboratory </a:t>
            </a:r>
            <a:endParaRPr lang="it-IT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12:30 P.M. Acknowledgments, Next Steps, &amp; Free-form Q&amp;A </a:t>
            </a: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1:00 P.M. Meeting Close </a:t>
            </a:r>
          </a:p>
          <a:p>
            <a:pPr indent="-118872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i="1" dirty="0">
                <a:solidFill>
                  <a:srgbClr val="000000"/>
                </a:solidFill>
              </a:rPr>
              <a:t>* Times are Central Standard Time</a:t>
            </a:r>
          </a:p>
        </p:txBody>
      </p:sp>
    </p:spTree>
    <p:extLst>
      <p:ext uri="{BB962C8B-B14F-4D97-AF65-F5344CB8AC3E}">
        <p14:creationId xmlns:p14="http://schemas.microsoft.com/office/powerpoint/2010/main" val="363895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6F358D-47BA-4AF5-8573-A3992A5A30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3825">
            <a:solidFill>
              <a:srgbClr val="124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8BAEF8-9EF3-4D47-93C6-A4F2217C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343" y="6356349"/>
            <a:ext cx="2743200" cy="365125"/>
          </a:xfrm>
        </p:spPr>
        <p:txBody>
          <a:bodyPr/>
          <a:lstStyle/>
          <a:p>
            <a:fld id="{A51A9785-A052-4492-AAD8-5BB3B67483BF}" type="slidenum">
              <a:rPr lang="en-US" sz="1400" smtClean="0">
                <a:solidFill>
                  <a:srgbClr val="124782"/>
                </a:solidFill>
              </a:rPr>
              <a:t>3</a:t>
            </a:fld>
            <a:endParaRPr lang="en-US" sz="1400" dirty="0">
              <a:solidFill>
                <a:srgbClr val="124782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FFCC102-94A4-4CB8-911C-B95F113F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729" y="6356348"/>
            <a:ext cx="2743200" cy="365125"/>
          </a:xfrm>
        </p:spPr>
        <p:txBody>
          <a:bodyPr/>
          <a:lstStyle/>
          <a:p>
            <a:r>
              <a:rPr lang="en-US" sz="1400" dirty="0">
                <a:solidFill>
                  <a:srgbClr val="124782"/>
                </a:solidFill>
              </a:rPr>
              <a:t>September 17,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DC5BC9-8705-4674-84C6-343C7D501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9" y="136525"/>
            <a:ext cx="5422144" cy="1807381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D72F251-D4FC-4F45-AF8A-0B1499F054D0}"/>
              </a:ext>
            </a:extLst>
          </p:cNvPr>
          <p:cNvSpPr txBox="1">
            <a:spLocks/>
          </p:cNvSpPr>
          <p:nvPr/>
        </p:nvSpPr>
        <p:spPr>
          <a:xfrm>
            <a:off x="6206885" y="762000"/>
            <a:ext cx="5206980" cy="53949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457200" indent="-2304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286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400" indent="-2736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600" indent="-2736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1600" indent="-273600" algn="l" defTabSz="914400" rtl="0" eaLnBrk="1" latinLnBrk="0" hangingPunct="1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71600">
              <a:spcBef>
                <a:spcPts val="0"/>
              </a:spcBef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Presenters</a:t>
            </a: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- </a:t>
            </a:r>
            <a:r>
              <a:rPr lang="en-US" i="1" u="sng" dirty="0">
                <a:solidFill>
                  <a:srgbClr val="000000"/>
                </a:solidFill>
              </a:rPr>
              <a:t>Thomas Kroc</a:t>
            </a:r>
            <a:r>
              <a:rPr lang="en-US" i="1" dirty="0">
                <a:solidFill>
                  <a:srgbClr val="000000"/>
                </a:solidFill>
              </a:rPr>
              <a:t>, Fermilab </a:t>
            </a:r>
            <a:endParaRPr lang="en-US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- </a:t>
            </a:r>
            <a:r>
              <a:rPr lang="en-US" i="1" u="sng" dirty="0">
                <a:solidFill>
                  <a:srgbClr val="000000"/>
                </a:solidFill>
              </a:rPr>
              <a:t>Mark Murphy</a:t>
            </a:r>
            <a:r>
              <a:rPr lang="en-US" i="1" dirty="0">
                <a:solidFill>
                  <a:srgbClr val="000000"/>
                </a:solidFill>
              </a:rPr>
              <a:t>, Pacific Northwest National Lab </a:t>
            </a:r>
            <a:endParaRPr lang="en-US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- </a:t>
            </a:r>
            <a:r>
              <a:rPr lang="en-US" i="1" u="sng" dirty="0">
                <a:solidFill>
                  <a:srgbClr val="000000"/>
                </a:solidFill>
              </a:rPr>
              <a:t>John Williams</a:t>
            </a:r>
            <a:r>
              <a:rPr lang="en-US" i="1" dirty="0">
                <a:solidFill>
                  <a:srgbClr val="000000"/>
                </a:solidFill>
              </a:rPr>
              <a:t>, Medtronic </a:t>
            </a:r>
            <a:endParaRPr lang="en-US" b="1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- </a:t>
            </a:r>
            <a:r>
              <a:rPr lang="it-IT" i="1" u="sng" dirty="0">
                <a:solidFill>
                  <a:srgbClr val="000000"/>
                </a:solidFill>
              </a:rPr>
              <a:t>Jodi Lieberman</a:t>
            </a:r>
            <a:r>
              <a:rPr lang="it-IT" i="1" dirty="0">
                <a:solidFill>
                  <a:srgbClr val="000000"/>
                </a:solidFill>
              </a:rPr>
              <a:t>, Sandia National Laboratory </a:t>
            </a: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- </a:t>
            </a:r>
            <a:r>
              <a:rPr lang="it-IT" i="1" u="sng" dirty="0">
                <a:solidFill>
                  <a:srgbClr val="000000"/>
                </a:solidFill>
              </a:rPr>
              <a:t>Joe Adduci</a:t>
            </a:r>
            <a:r>
              <a:rPr lang="it-IT" i="1" dirty="0">
                <a:solidFill>
                  <a:srgbClr val="000000"/>
                </a:solidFill>
              </a:rPr>
              <a:t>, Argonne National Laboratory </a:t>
            </a:r>
            <a:endParaRPr lang="it-IT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rgbClr val="000000"/>
                </a:solidFill>
              </a:rPr>
              <a:t>- </a:t>
            </a:r>
            <a:r>
              <a:rPr lang="en-US" b="1" dirty="0">
                <a:solidFill>
                  <a:srgbClr val="000000"/>
                </a:solidFill>
              </a:rPr>
              <a:t>Panelists: </a:t>
            </a: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	Byron Lambert, Suresh </a:t>
            </a:r>
            <a:r>
              <a:rPr lang="en-US" dirty="0" err="1">
                <a:solidFill>
                  <a:srgbClr val="000000"/>
                </a:solidFill>
              </a:rPr>
              <a:t>Pallai</a:t>
            </a:r>
            <a:r>
              <a:rPr lang="en-US" dirty="0">
                <a:solidFill>
                  <a:srgbClr val="000000"/>
                </a:solidFill>
              </a:rPr>
              <a:t>, Rodney Parker, and Paul Wynne</a:t>
            </a: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Fermilab</a:t>
            </a:r>
            <a:r>
              <a:rPr lang="en-US" dirty="0">
                <a:solidFill>
                  <a:srgbClr val="000000"/>
                </a:solidFill>
              </a:rPr>
              <a:t> – for Hosting</a:t>
            </a: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indent="-137160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Attendees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68C510-CEB2-4A91-BDD0-C7763EDDAA6C}"/>
              </a:ext>
            </a:extLst>
          </p:cNvPr>
          <p:cNvGrpSpPr/>
          <p:nvPr/>
        </p:nvGrpSpPr>
        <p:grpSpPr>
          <a:xfrm>
            <a:off x="428125" y="2815156"/>
            <a:ext cx="5000625" cy="2669941"/>
            <a:chOff x="428125" y="3108959"/>
            <a:chExt cx="5000625" cy="26699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9ADB16-E411-46A6-8265-B0CF48602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38"/>
            <a:stretch/>
          </p:blipFill>
          <p:spPr>
            <a:xfrm>
              <a:off x="428125" y="3108959"/>
              <a:ext cx="5000625" cy="266994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06CFE4-8BA1-4C41-A5DA-3E7156DA64AA}"/>
                </a:ext>
              </a:extLst>
            </p:cNvPr>
            <p:cNvSpPr txBox="1"/>
            <p:nvPr/>
          </p:nvSpPr>
          <p:spPr>
            <a:xfrm>
              <a:off x="1362049" y="4091210"/>
              <a:ext cx="28809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latin typeface="Vladimir Script" panose="03050402040407070305" pitchFamily="66" charset="0"/>
                </a:rPr>
                <a:t>Thank you!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18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3D190B3800641BABD64E0FC450F18" ma:contentTypeVersion="13" ma:contentTypeDescription="Create a new document." ma:contentTypeScope="" ma:versionID="a9f4e062ea262a6d8854a2ce907b2b51">
  <xsd:schema xmlns:xsd="http://www.w3.org/2001/XMLSchema" xmlns:xs="http://www.w3.org/2001/XMLSchema" xmlns:p="http://schemas.microsoft.com/office/2006/metadata/properties" xmlns:ns3="817c6798-6694-4c71-ab08-ee22293c73d0" xmlns:ns4="7338c6db-1479-4754-8fdd-b7e4da486be7" targetNamespace="http://schemas.microsoft.com/office/2006/metadata/properties" ma:root="true" ma:fieldsID="13429462be790ef0e2ecdfeaf12e15af" ns3:_="" ns4:_="">
    <xsd:import namespace="817c6798-6694-4c71-ab08-ee22293c73d0"/>
    <xsd:import namespace="7338c6db-1479-4754-8fdd-b7e4da486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c6798-6694-4c71-ab08-ee22293c7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8c6db-1479-4754-8fdd-b7e4da486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72753D-B96A-4577-A5D5-E83F8D66A1CA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7338c6db-1479-4754-8fdd-b7e4da486be7"/>
    <ds:schemaRef ds:uri="http://purl.org/dc/elements/1.1/"/>
    <ds:schemaRef ds:uri="817c6798-6694-4c71-ab08-ee22293c73d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89CAC87-EC31-48CC-9073-C96A97AE1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c6798-6694-4c71-ab08-ee22293c73d0"/>
    <ds:schemaRef ds:uri="7338c6db-1479-4754-8fdd-b7e4da486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59EDC1-59D2-4A05-8394-9D81765B44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197</Words>
  <Application>Microsoft Office PowerPoint</Application>
  <PresentationFormat>Widescreen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Vladimir Script</vt:lpstr>
      <vt:lpstr>Office Theme</vt:lpstr>
      <vt:lpstr>Welcome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[insert title of presentation]</dc:title>
  <dc:creator>Laura J. Rogas</dc:creator>
  <cp:lastModifiedBy>Pasmore, Mark</cp:lastModifiedBy>
  <cp:revision>4</cp:revision>
  <dcterms:created xsi:type="dcterms:W3CDTF">2020-08-27T18:58:13Z</dcterms:created>
  <dcterms:modified xsi:type="dcterms:W3CDTF">2020-09-16T21:33:35Z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0x0101009A63D190B3800641BABD64E0FC450F18</vt:lpwstr>
  </property>
</Properties>
</file>