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71" r:id="rId3"/>
    <p:sldId id="269" r:id="rId4"/>
    <p:sldId id="272" r:id="rId5"/>
    <p:sldId id="261" r:id="rId6"/>
    <p:sldId id="262" r:id="rId7"/>
    <p:sldId id="274" r:id="rId8"/>
    <p:sldId id="275" r:id="rId9"/>
    <p:sldId id="273" r:id="rId10"/>
    <p:sldId id="265" r:id="rId11"/>
    <p:sldId id="257" r:id="rId12"/>
    <p:sldId id="258" r:id="rId13"/>
    <p:sldId id="260" r:id="rId14"/>
    <p:sldId id="266" r:id="rId15"/>
    <p:sldId id="281" r:id="rId16"/>
    <p:sldId id="282" r:id="rId17"/>
    <p:sldId id="267" r:id="rId18"/>
    <p:sldId id="280" r:id="rId19"/>
    <p:sldId id="279" r:id="rId20"/>
    <p:sldId id="270" r:id="rId21"/>
    <p:sldId id="291" r:id="rId22"/>
    <p:sldId id="285" r:id="rId23"/>
    <p:sldId id="286" r:id="rId24"/>
    <p:sldId id="296" r:id="rId25"/>
    <p:sldId id="287" r:id="rId26"/>
    <p:sldId id="283" r:id="rId27"/>
    <p:sldId id="292" r:id="rId28"/>
    <p:sldId id="310" r:id="rId29"/>
    <p:sldId id="293" r:id="rId30"/>
    <p:sldId id="290" r:id="rId31"/>
    <p:sldId id="299" r:id="rId32"/>
    <p:sldId id="308" r:id="rId33"/>
    <p:sldId id="309" r:id="rId34"/>
    <p:sldId id="302" r:id="rId35"/>
    <p:sldId id="313" r:id="rId36"/>
    <p:sldId id="304" r:id="rId37"/>
    <p:sldId id="303" r:id="rId38"/>
    <p:sldId id="307" r:id="rId39"/>
    <p:sldId id="306" r:id="rId40"/>
    <p:sldId id="311" r:id="rId41"/>
    <p:sldId id="323" r:id="rId42"/>
    <p:sldId id="322" r:id="rId43"/>
    <p:sldId id="315" r:id="rId44"/>
    <p:sldId id="316" r:id="rId45"/>
    <p:sldId id="317" r:id="rId46"/>
    <p:sldId id="321" r:id="rId47"/>
    <p:sldId id="318" r:id="rId48"/>
    <p:sldId id="328" r:id="rId49"/>
    <p:sldId id="324" r:id="rId50"/>
    <p:sldId id="325" r:id="rId51"/>
    <p:sldId id="326" r:id="rId52"/>
    <p:sldId id="330" r:id="rId53"/>
    <p:sldId id="327" r:id="rId54"/>
    <p:sldId id="332" r:id="rId55"/>
    <p:sldId id="334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686F76"/>
    <a:srgbClr val="645C5C"/>
    <a:srgbClr val="75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013" autoAdjust="0"/>
    <p:restoredTop sz="94660"/>
  </p:normalViewPr>
  <p:slideViewPr>
    <p:cSldViewPr snapToGrid="0">
      <p:cViewPr varScale="1">
        <p:scale>
          <a:sx n="30" d="100"/>
          <a:sy n="30" d="100"/>
        </p:scale>
        <p:origin x="78" y="9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en-Min Kao" userId="03d74fa609f6c24c" providerId="LiveId" clId="{E31EE617-6EF7-4540-9434-E186B78BE61E}"/>
    <pc:docChg chg="undo custSel addSld delSld modSld sldOrd">
      <pc:chgData name="Chien-Min Kao" userId="03d74fa609f6c24c" providerId="LiveId" clId="{E31EE617-6EF7-4540-9434-E186B78BE61E}" dt="2018-03-14T08:22:26.546" v="4215" actId="2696"/>
      <pc:docMkLst>
        <pc:docMk/>
      </pc:docMkLst>
      <pc:sldChg chg="modSp">
        <pc:chgData name="Chien-Min Kao" userId="03d74fa609f6c24c" providerId="LiveId" clId="{E31EE617-6EF7-4540-9434-E186B78BE61E}" dt="2018-03-14T04:03:36.360" v="152" actId="255"/>
        <pc:sldMkLst>
          <pc:docMk/>
          <pc:sldMk cId="0" sldId="256"/>
        </pc:sldMkLst>
        <pc:spChg chg="mod">
          <ac:chgData name="Chien-Min Kao" userId="03d74fa609f6c24c" providerId="LiveId" clId="{E31EE617-6EF7-4540-9434-E186B78BE61E}" dt="2018-03-14T04:03:36.360" v="152" actId="255"/>
          <ac:spMkLst>
            <pc:docMk/>
            <pc:sldMk cId="0" sldId="256"/>
            <ac:spMk id="225" creationId="{00000000-0000-0000-0000-000000000000}"/>
          </ac:spMkLst>
        </pc:spChg>
      </pc:sldChg>
      <pc:sldChg chg="modSp">
        <pc:chgData name="Chien-Min Kao" userId="03d74fa609f6c24c" providerId="LiveId" clId="{E31EE617-6EF7-4540-9434-E186B78BE61E}" dt="2018-03-14T04:08:08.020" v="230" actId="1076"/>
        <pc:sldMkLst>
          <pc:docMk/>
          <pc:sldMk cId="3852803393" sldId="257"/>
        </pc:sldMkLst>
        <pc:spChg chg="mod">
          <ac:chgData name="Chien-Min Kao" userId="03d74fa609f6c24c" providerId="LiveId" clId="{E31EE617-6EF7-4540-9434-E186B78BE61E}" dt="2018-03-14T04:07:59.664" v="229" actId="14100"/>
          <ac:spMkLst>
            <pc:docMk/>
            <pc:sldMk cId="3852803393" sldId="257"/>
            <ac:spMk id="2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4:08:08.020" v="230" actId="1076"/>
          <ac:picMkLst>
            <pc:docMk/>
            <pc:sldMk cId="3852803393" sldId="257"/>
            <ac:picMk id="12" creationId="{00000000-0000-0000-0000-000000000000}"/>
          </ac:picMkLst>
        </pc:picChg>
      </pc:sldChg>
      <pc:sldChg chg="modSp">
        <pc:chgData name="Chien-Min Kao" userId="03d74fa609f6c24c" providerId="LiveId" clId="{E31EE617-6EF7-4540-9434-E186B78BE61E}" dt="2018-03-14T04:09:49.060" v="238" actId="14100"/>
        <pc:sldMkLst>
          <pc:docMk/>
          <pc:sldMk cId="2063182126" sldId="258"/>
        </pc:sldMkLst>
        <pc:spChg chg="mod">
          <ac:chgData name="Chien-Min Kao" userId="03d74fa609f6c24c" providerId="LiveId" clId="{E31EE617-6EF7-4540-9434-E186B78BE61E}" dt="2018-03-14T04:09:49.060" v="238" actId="14100"/>
          <ac:spMkLst>
            <pc:docMk/>
            <pc:sldMk cId="2063182126" sldId="258"/>
            <ac:spMk id="1855492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4:09:46.384" v="237" actId="1076"/>
          <ac:picMkLst>
            <pc:docMk/>
            <pc:sldMk cId="2063182126" sldId="258"/>
            <ac:picMk id="1855491" creationId="{00000000-0000-0000-0000-000000000000}"/>
          </ac:picMkLst>
        </pc:picChg>
      </pc:sldChg>
      <pc:sldChg chg="modSp">
        <pc:chgData name="Chien-Min Kao" userId="03d74fa609f6c24c" providerId="LiveId" clId="{E31EE617-6EF7-4540-9434-E186B78BE61E}" dt="2018-03-14T04:10:35.346" v="246" actId="1076"/>
        <pc:sldMkLst>
          <pc:docMk/>
          <pc:sldMk cId="3279406506" sldId="260"/>
        </pc:sldMkLst>
        <pc:spChg chg="mod">
          <ac:chgData name="Chien-Min Kao" userId="03d74fa609f6c24c" providerId="LiveId" clId="{E31EE617-6EF7-4540-9434-E186B78BE61E}" dt="2018-03-14T04:10:35.346" v="246" actId="1076"/>
          <ac:spMkLst>
            <pc:docMk/>
            <pc:sldMk cId="3279406506" sldId="260"/>
            <ac:spMk id="1857542" creationId="{00000000-0000-0000-0000-000000000000}"/>
          </ac:spMkLst>
        </pc:spChg>
        <pc:grpChg chg="mod">
          <ac:chgData name="Chien-Min Kao" userId="03d74fa609f6c24c" providerId="LiveId" clId="{E31EE617-6EF7-4540-9434-E186B78BE61E}" dt="2018-03-14T04:10:18.710" v="242" actId="1076"/>
          <ac:grpSpMkLst>
            <pc:docMk/>
            <pc:sldMk cId="3279406506" sldId="260"/>
            <ac:grpSpMk id="2" creationId="{00000000-0000-0000-0000-000000000000}"/>
          </ac:grpSpMkLst>
        </pc:grpChg>
      </pc:sldChg>
      <pc:sldChg chg="modSp">
        <pc:chgData name="Chien-Min Kao" userId="03d74fa609f6c24c" providerId="LiveId" clId="{E31EE617-6EF7-4540-9434-E186B78BE61E}" dt="2018-03-14T04:04:55.873" v="158" actId="2711"/>
        <pc:sldMkLst>
          <pc:docMk/>
          <pc:sldMk cId="2703699742" sldId="262"/>
        </pc:sldMkLst>
        <pc:spChg chg="mod">
          <ac:chgData name="Chien-Min Kao" userId="03d74fa609f6c24c" providerId="LiveId" clId="{E31EE617-6EF7-4540-9434-E186B78BE61E}" dt="2018-03-14T04:04:55.873" v="158" actId="2711"/>
          <ac:spMkLst>
            <pc:docMk/>
            <pc:sldMk cId="2703699742" sldId="262"/>
            <ac:spMk id="29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4:17.349" v="156" actId="948"/>
          <ac:spMkLst>
            <pc:docMk/>
            <pc:sldMk cId="2703699742" sldId="262"/>
            <ac:spMk id="2054158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4:43.080" v="157" actId="2711"/>
          <ac:spMkLst>
            <pc:docMk/>
            <pc:sldMk cId="2703699742" sldId="262"/>
            <ac:spMk id="2054160" creationId="{00000000-0000-0000-0000-000000000000}"/>
          </ac:spMkLst>
        </pc:spChg>
      </pc:sldChg>
      <pc:sldChg chg="modSp">
        <pc:chgData name="Chien-Min Kao" userId="03d74fa609f6c24c" providerId="LiveId" clId="{E31EE617-6EF7-4540-9434-E186B78BE61E}" dt="2018-03-14T04:12:00.359" v="269" actId="1076"/>
        <pc:sldMkLst>
          <pc:docMk/>
          <pc:sldMk cId="1488675804" sldId="266"/>
        </pc:sldMkLst>
        <pc:spChg chg="mod">
          <ac:chgData name="Chien-Min Kao" userId="03d74fa609f6c24c" providerId="LiveId" clId="{E31EE617-6EF7-4540-9434-E186B78BE61E}" dt="2018-03-14T04:11:57.663" v="268" actId="1076"/>
          <ac:spMkLst>
            <pc:docMk/>
            <pc:sldMk cId="1488675804" sldId="266"/>
            <ac:spMk id="2385936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4:12:00.359" v="269" actId="1076"/>
          <ac:picMkLst>
            <pc:docMk/>
            <pc:sldMk cId="1488675804" sldId="266"/>
            <ac:picMk id="2385935" creationId="{00000000-0000-0000-0000-000000000000}"/>
          </ac:picMkLst>
        </pc:picChg>
      </pc:sldChg>
      <pc:sldChg chg="modSp modAnim">
        <pc:chgData name="Chien-Min Kao" userId="03d74fa609f6c24c" providerId="LiveId" clId="{E31EE617-6EF7-4540-9434-E186B78BE61E}" dt="2018-03-14T04:03:23.221" v="149" actId="1076"/>
        <pc:sldMkLst>
          <pc:docMk/>
          <pc:sldMk cId="3310890048" sldId="270"/>
        </pc:sldMkLst>
        <pc:spChg chg="mod">
          <ac:chgData name="Chien-Min Kao" userId="03d74fa609f6c24c" providerId="LiveId" clId="{E31EE617-6EF7-4540-9434-E186B78BE61E}" dt="2018-03-14T04:03:23.221" v="149" actId="1076"/>
          <ac:spMkLst>
            <pc:docMk/>
            <pc:sldMk cId="3310890048" sldId="270"/>
            <ac:spMk id="10" creationId="{00000000-0000-0000-0000-000000000000}"/>
          </ac:spMkLst>
        </pc:spChg>
      </pc:sldChg>
      <pc:sldChg chg="modSp">
        <pc:chgData name="Chien-Min Kao" userId="03d74fa609f6c24c" providerId="LiveId" clId="{E31EE617-6EF7-4540-9434-E186B78BE61E}" dt="2018-03-14T04:07:13.093" v="220" actId="1076"/>
        <pc:sldMkLst>
          <pc:docMk/>
          <pc:sldMk cId="590356215" sldId="273"/>
        </pc:sldMkLst>
        <pc:spChg chg="mod">
          <ac:chgData name="Chien-Min Kao" userId="03d74fa609f6c24c" providerId="LiveId" clId="{E31EE617-6EF7-4540-9434-E186B78BE61E}" dt="2018-03-14T04:06:24.143" v="207" actId="1076"/>
          <ac:spMkLst>
            <pc:docMk/>
            <pc:sldMk cId="590356215" sldId="273"/>
            <ac:spMk id="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6:40.149" v="211" actId="1076"/>
          <ac:spMkLst>
            <pc:docMk/>
            <pc:sldMk cId="590356215" sldId="273"/>
            <ac:spMk id="11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7:06.410" v="218" actId="1076"/>
          <ac:spMkLst>
            <pc:docMk/>
            <pc:sldMk cId="590356215" sldId="273"/>
            <ac:spMk id="1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6:36.729" v="210" actId="255"/>
          <ac:spMkLst>
            <pc:docMk/>
            <pc:sldMk cId="590356215" sldId="273"/>
            <ac:spMk id="40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4:07:13.093" v="220" actId="1076"/>
          <ac:picMkLst>
            <pc:docMk/>
            <pc:sldMk cId="590356215" sldId="273"/>
            <ac:picMk id="24" creationId="{00000000-0000-0000-0000-000000000000}"/>
          </ac:picMkLst>
        </pc:picChg>
      </pc:sldChg>
      <pc:sldChg chg="modSp">
        <pc:chgData name="Chien-Min Kao" userId="03d74fa609f6c24c" providerId="LiveId" clId="{E31EE617-6EF7-4540-9434-E186B78BE61E}" dt="2018-03-14T04:05:38.469" v="165" actId="113"/>
        <pc:sldMkLst>
          <pc:docMk/>
          <pc:sldMk cId="3495365281" sldId="274"/>
        </pc:sldMkLst>
        <pc:spChg chg="mod">
          <ac:chgData name="Chien-Min Kao" userId="03d74fa609f6c24c" providerId="LiveId" clId="{E31EE617-6EF7-4540-9434-E186B78BE61E}" dt="2018-03-14T04:05:38.469" v="165" actId="113"/>
          <ac:spMkLst>
            <pc:docMk/>
            <pc:sldMk cId="3495365281" sldId="274"/>
            <ac:spMk id="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5:29.285" v="162" actId="1076"/>
          <ac:spMkLst>
            <pc:docMk/>
            <pc:sldMk cId="3495365281" sldId="274"/>
            <ac:spMk id="8" creationId="{00000000-0000-0000-0000-000000000000}"/>
          </ac:spMkLst>
        </pc:spChg>
      </pc:sldChg>
      <pc:sldChg chg="modSp">
        <pc:chgData name="Chien-Min Kao" userId="03d74fa609f6c24c" providerId="LiveId" clId="{E31EE617-6EF7-4540-9434-E186B78BE61E}" dt="2018-03-14T04:05:58.830" v="203" actId="1036"/>
        <pc:sldMkLst>
          <pc:docMk/>
          <pc:sldMk cId="1469158401" sldId="275"/>
        </pc:sldMkLst>
        <pc:spChg chg="mod">
          <ac:chgData name="Chien-Min Kao" userId="03d74fa609f6c24c" providerId="LiveId" clId="{E31EE617-6EF7-4540-9434-E186B78BE61E}" dt="2018-03-14T04:05:50.365" v="166" actId="255"/>
          <ac:spMkLst>
            <pc:docMk/>
            <pc:sldMk cId="1469158401" sldId="275"/>
            <ac:spMk id="5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4:05:58.830" v="203" actId="1036"/>
          <ac:picMkLst>
            <pc:docMk/>
            <pc:sldMk cId="1469158401" sldId="275"/>
            <ac:picMk id="10242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4:05:58.830" v="203" actId="1036"/>
          <ac:picMkLst>
            <pc:docMk/>
            <pc:sldMk cId="1469158401" sldId="275"/>
            <ac:picMk id="10246" creationId="{00000000-0000-0000-0000-000000000000}"/>
          </ac:picMkLst>
        </pc:picChg>
      </pc:sldChg>
      <pc:sldChg chg="addSp delSp modSp ord">
        <pc:chgData name="Chien-Min Kao" userId="03d74fa609f6c24c" providerId="LiveId" clId="{E31EE617-6EF7-4540-9434-E186B78BE61E}" dt="2018-03-14T05:05:07.043" v="1530" actId="1076"/>
        <pc:sldMkLst>
          <pc:docMk/>
          <pc:sldMk cId="2830327675" sldId="283"/>
        </pc:sldMkLst>
        <pc:spChg chg="mod">
          <ac:chgData name="Chien-Min Kao" userId="03d74fa609f6c24c" providerId="LiveId" clId="{E31EE617-6EF7-4540-9434-E186B78BE61E}" dt="2018-03-14T05:05:02.278" v="1528" actId="1076"/>
          <ac:spMkLst>
            <pc:docMk/>
            <pc:sldMk cId="2830327675" sldId="283"/>
            <ac:spMk id="4" creationId="{413045B8-FE27-4012-9BA3-053826A96086}"/>
          </ac:spMkLst>
        </pc:spChg>
        <pc:spChg chg="add mod">
          <ac:chgData name="Chien-Min Kao" userId="03d74fa609f6c24c" providerId="LiveId" clId="{E31EE617-6EF7-4540-9434-E186B78BE61E}" dt="2018-03-14T04:49:02.855" v="1222" actId="20577"/>
          <ac:spMkLst>
            <pc:docMk/>
            <pc:sldMk cId="2830327675" sldId="283"/>
            <ac:spMk id="6" creationId="{46082CCC-20D6-4F2B-9E64-48D8C7413EA7}"/>
          </ac:spMkLst>
        </pc:spChg>
        <pc:spChg chg="add mod">
          <ac:chgData name="Chien-Min Kao" userId="03d74fa609f6c24c" providerId="LiveId" clId="{E31EE617-6EF7-4540-9434-E186B78BE61E}" dt="2018-03-14T05:05:07.043" v="1530" actId="1076"/>
          <ac:spMkLst>
            <pc:docMk/>
            <pc:sldMk cId="2830327675" sldId="283"/>
            <ac:spMk id="30" creationId="{0550D5AD-3EC3-45D4-BCED-279FEEE21F60}"/>
          </ac:spMkLst>
        </pc:spChg>
        <pc:spChg chg="add del mod">
          <ac:chgData name="Chien-Min Kao" userId="03d74fa609f6c24c" providerId="LiveId" clId="{E31EE617-6EF7-4540-9434-E186B78BE61E}" dt="2018-03-14T04:49:58.963" v="1291" actId="478"/>
          <ac:spMkLst>
            <pc:docMk/>
            <pc:sldMk cId="2830327675" sldId="283"/>
            <ac:spMk id="31" creationId="{CD689254-EA3A-4EF1-8CF1-CF544EFE4A87}"/>
          </ac:spMkLst>
        </pc:spChg>
        <pc:spChg chg="mod">
          <ac:chgData name="Chien-Min Kao" userId="03d74fa609f6c24c" providerId="LiveId" clId="{E31EE617-6EF7-4540-9434-E186B78BE61E}" dt="2018-03-14T04:44:59.228" v="958" actId="27636"/>
          <ac:spMkLst>
            <pc:docMk/>
            <pc:sldMk cId="2830327675" sldId="283"/>
            <ac:spMk id="137218" creationId="{00000000-0000-0000-0000-000000000000}"/>
          </ac:spMkLst>
        </pc:spChg>
        <pc:grpChg chg="mod">
          <ac:chgData name="Chien-Min Kao" userId="03d74fa609f6c24c" providerId="LiveId" clId="{E31EE617-6EF7-4540-9434-E186B78BE61E}" dt="2018-03-14T04:47:23.715" v="1137" actId="1076"/>
          <ac:grpSpMkLst>
            <pc:docMk/>
            <pc:sldMk cId="2830327675" sldId="283"/>
            <ac:grpSpMk id="2" creationId="{00000000-0000-0000-0000-000000000000}"/>
          </ac:grpSpMkLst>
        </pc:grpChg>
        <pc:grpChg chg="mod">
          <ac:chgData name="Chien-Min Kao" userId="03d74fa609f6c24c" providerId="LiveId" clId="{E31EE617-6EF7-4540-9434-E186B78BE61E}" dt="2018-03-14T05:05:04.530" v="1529" actId="1076"/>
          <ac:grpSpMkLst>
            <pc:docMk/>
            <pc:sldMk cId="2830327675" sldId="283"/>
            <ac:grpSpMk id="5" creationId="{8100CF93-DF42-4A7D-B4AA-210294F58F54}"/>
          </ac:grpSpMkLst>
        </pc:grpChg>
        <pc:grpChg chg="mod">
          <ac:chgData name="Chien-Min Kao" userId="03d74fa609f6c24c" providerId="LiveId" clId="{E31EE617-6EF7-4540-9434-E186B78BE61E}" dt="2018-03-14T05:04:54.885" v="1526" actId="1076"/>
          <ac:grpSpMkLst>
            <pc:docMk/>
            <pc:sldMk cId="2830327675" sldId="283"/>
            <ac:grpSpMk id="26" creationId="{00000000-0000-0000-0000-000000000000}"/>
          </ac:grpSpMkLst>
        </pc:grpChg>
        <pc:grpChg chg="add mod">
          <ac:chgData name="Chien-Min Kao" userId="03d74fa609f6c24c" providerId="LiveId" clId="{E31EE617-6EF7-4540-9434-E186B78BE61E}" dt="2018-03-14T05:04:40.956" v="1521" actId="1076"/>
          <ac:grpSpMkLst>
            <pc:docMk/>
            <pc:sldMk cId="2830327675" sldId="283"/>
            <ac:grpSpMk id="32" creationId="{2A7C0C18-2818-4E87-ACAF-1CD78CCE8411}"/>
          </ac:grpSpMkLst>
        </pc:grpChg>
      </pc:sldChg>
      <pc:sldChg chg="del">
        <pc:chgData name="Chien-Min Kao" userId="03d74fa609f6c24c" providerId="LiveId" clId="{E31EE617-6EF7-4540-9434-E186B78BE61E}" dt="2018-03-14T03:52:56.491" v="9" actId="2696"/>
        <pc:sldMkLst>
          <pc:docMk/>
          <pc:sldMk cId="2724141609" sldId="284"/>
        </pc:sldMkLst>
      </pc:sldChg>
      <pc:sldChg chg="delSp modSp add ord modTransition">
        <pc:chgData name="Chien-Min Kao" userId="03d74fa609f6c24c" providerId="LiveId" clId="{E31EE617-6EF7-4540-9434-E186B78BE61E}" dt="2018-03-14T05:16:27.239" v="1708"/>
        <pc:sldMkLst>
          <pc:docMk/>
          <pc:sldMk cId="3783738812" sldId="285"/>
        </pc:sldMkLst>
        <pc:spChg chg="mod">
          <ac:chgData name="Chien-Min Kao" userId="03d74fa609f6c24c" providerId="LiveId" clId="{E31EE617-6EF7-4540-9434-E186B78BE61E}" dt="2018-03-14T04:55:11.785" v="1428" actId="27636"/>
          <ac:spMkLst>
            <pc:docMk/>
            <pc:sldMk cId="3783738812" sldId="285"/>
            <ac:spMk id="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2:31.064" v="140" actId="14100"/>
          <ac:spMkLst>
            <pc:docMk/>
            <pc:sldMk cId="3783738812" sldId="285"/>
            <ac:spMk id="3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3:55:30.771" v="47"/>
          <ac:spMkLst>
            <pc:docMk/>
            <pc:sldMk cId="3783738812" sldId="285"/>
            <ac:spMk id="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3:54:56.592" v="44" actId="692"/>
          <ac:spMkLst>
            <pc:docMk/>
            <pc:sldMk cId="3783738812" sldId="285"/>
            <ac:spMk id="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3:54:56.592" v="44" actId="692"/>
          <ac:spMkLst>
            <pc:docMk/>
            <pc:sldMk cId="3783738812" sldId="285"/>
            <ac:spMk id="7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3:57:27.472" v="70" actId="165"/>
          <ac:spMkLst>
            <pc:docMk/>
            <pc:sldMk cId="3783738812" sldId="285"/>
            <ac:spMk id="25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4:01:20.630" v="130" actId="1076"/>
          <ac:spMkLst>
            <pc:docMk/>
            <pc:sldMk cId="3783738812" sldId="285"/>
            <ac:spMk id="2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01:29.516" v="133" actId="1076"/>
          <ac:spMkLst>
            <pc:docMk/>
            <pc:sldMk cId="3783738812" sldId="285"/>
            <ac:spMk id="29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4:01:38.057" v="135" actId="688"/>
          <ac:spMkLst>
            <pc:docMk/>
            <pc:sldMk cId="3783738812" sldId="285"/>
            <ac:spMk id="48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3:59:19.022" v="102" actId="113"/>
          <ac:spMkLst>
            <pc:docMk/>
            <pc:sldMk cId="3783738812" sldId="285"/>
            <ac:spMk id="52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3:59:41.249" v="109" actId="113"/>
          <ac:spMkLst>
            <pc:docMk/>
            <pc:sldMk cId="3783738812" sldId="285"/>
            <ac:spMk id="53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3:59:29.605" v="105"/>
          <ac:spMkLst>
            <pc:docMk/>
            <pc:sldMk cId="3783738812" sldId="285"/>
            <ac:spMk id="54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4:01:51.717" v="138" actId="1076"/>
          <ac:spMkLst>
            <pc:docMk/>
            <pc:sldMk cId="3783738812" sldId="285"/>
            <ac:spMk id="56" creationId="{00000000-0000-0000-0000-000000000000}"/>
          </ac:spMkLst>
        </pc:spChg>
        <pc:grpChg chg="del mod">
          <ac:chgData name="Chien-Min Kao" userId="03d74fa609f6c24c" providerId="LiveId" clId="{E31EE617-6EF7-4540-9434-E186B78BE61E}" dt="2018-03-14T03:57:27.472" v="70" actId="165"/>
          <ac:grpSpMkLst>
            <pc:docMk/>
            <pc:sldMk cId="3783738812" sldId="285"/>
            <ac:grpSpMk id="4" creationId="{00000000-0000-0000-0000-000000000000}"/>
          </ac:grpSpMkLst>
        </pc:grpChg>
        <pc:grpChg chg="mod topLvl">
          <ac:chgData name="Chien-Min Kao" userId="03d74fa609f6c24c" providerId="LiveId" clId="{E31EE617-6EF7-4540-9434-E186B78BE61E}" dt="2018-03-14T03:57:27.472" v="70" actId="165"/>
          <ac:grpSpMkLst>
            <pc:docMk/>
            <pc:sldMk cId="3783738812" sldId="285"/>
            <ac:grpSpMk id="8" creationId="{00000000-0000-0000-0000-000000000000}"/>
          </ac:grpSpMkLst>
        </pc:grpChg>
        <pc:cxnChg chg="mod">
          <ac:chgData name="Chien-Min Kao" userId="03d74fa609f6c24c" providerId="LiveId" clId="{E31EE617-6EF7-4540-9434-E186B78BE61E}" dt="2018-03-14T04:01:23.793" v="131" actId="1076"/>
          <ac:cxnSpMkLst>
            <pc:docMk/>
            <pc:sldMk cId="3783738812" sldId="285"/>
            <ac:cxnSpMk id="27" creationId="{00000000-0000-0000-0000-000000000000}"/>
          </ac:cxnSpMkLst>
        </pc:cxnChg>
        <pc:cxnChg chg="mod topLvl">
          <ac:chgData name="Chien-Min Kao" userId="03d74fa609f6c24c" providerId="LiveId" clId="{E31EE617-6EF7-4540-9434-E186B78BE61E}" dt="2018-03-14T04:01:43.991" v="136" actId="14100"/>
          <ac:cxnSpMkLst>
            <pc:docMk/>
            <pc:sldMk cId="3783738812" sldId="285"/>
            <ac:cxnSpMk id="30" creationId="{00000000-0000-0000-0000-000000000000}"/>
          </ac:cxnSpMkLst>
        </pc:cxnChg>
        <pc:cxnChg chg="mod">
          <ac:chgData name="Chien-Min Kao" userId="03d74fa609f6c24c" providerId="LiveId" clId="{E31EE617-6EF7-4540-9434-E186B78BE61E}" dt="2018-03-14T04:00:55.181" v="122" actId="692"/>
          <ac:cxnSpMkLst>
            <pc:docMk/>
            <pc:sldMk cId="3783738812" sldId="285"/>
            <ac:cxnSpMk id="31" creationId="{00000000-0000-0000-0000-000000000000}"/>
          </ac:cxnSpMkLst>
        </pc:cxnChg>
        <pc:cxnChg chg="mod topLvl">
          <ac:chgData name="Chien-Min Kao" userId="03d74fa609f6c24c" providerId="LiveId" clId="{E31EE617-6EF7-4540-9434-E186B78BE61E}" dt="2018-03-14T03:58:15.384" v="79" actId="692"/>
          <ac:cxnSpMkLst>
            <pc:docMk/>
            <pc:sldMk cId="3783738812" sldId="285"/>
            <ac:cxnSpMk id="38" creationId="{00000000-0000-0000-0000-000000000000}"/>
          </ac:cxnSpMkLst>
        </pc:cxnChg>
        <pc:cxnChg chg="mod">
          <ac:chgData name="Chien-Min Kao" userId="03d74fa609f6c24c" providerId="LiveId" clId="{E31EE617-6EF7-4540-9434-E186B78BE61E}" dt="2018-03-14T03:57:13.804" v="69" actId="1076"/>
          <ac:cxnSpMkLst>
            <pc:docMk/>
            <pc:sldMk cId="3783738812" sldId="285"/>
            <ac:cxnSpMk id="40" creationId="{00000000-0000-0000-0000-000000000000}"/>
          </ac:cxnSpMkLst>
        </pc:cxnChg>
        <pc:cxnChg chg="mod topLvl">
          <ac:chgData name="Chien-Min Kao" userId="03d74fa609f6c24c" providerId="LiveId" clId="{E31EE617-6EF7-4540-9434-E186B78BE61E}" dt="2018-03-14T04:01:49.626" v="137" actId="14100"/>
          <ac:cxnSpMkLst>
            <pc:docMk/>
            <pc:sldMk cId="3783738812" sldId="285"/>
            <ac:cxnSpMk id="51" creationId="{00000000-0000-0000-0000-000000000000}"/>
          </ac:cxnSpMkLst>
        </pc:cxnChg>
        <pc:cxnChg chg="mod topLvl">
          <ac:chgData name="Chien-Min Kao" userId="03d74fa609f6c24c" providerId="LiveId" clId="{E31EE617-6EF7-4540-9434-E186B78BE61E}" dt="2018-03-14T03:58:23.551" v="81" actId="14100"/>
          <ac:cxnSpMkLst>
            <pc:docMk/>
            <pc:sldMk cId="3783738812" sldId="285"/>
            <ac:cxnSpMk id="58" creationId="{00000000-0000-0000-0000-000000000000}"/>
          </ac:cxnSpMkLst>
        </pc:cxnChg>
        <pc:cxnChg chg="mod topLvl">
          <ac:chgData name="Chien-Min Kao" userId="03d74fa609f6c24c" providerId="LiveId" clId="{E31EE617-6EF7-4540-9434-E186B78BE61E}" dt="2018-03-14T03:57:27.472" v="70" actId="165"/>
          <ac:cxnSpMkLst>
            <pc:docMk/>
            <pc:sldMk cId="3783738812" sldId="285"/>
            <ac:cxnSpMk id="64" creationId="{00000000-0000-0000-0000-000000000000}"/>
          </ac:cxnSpMkLst>
        </pc:cxnChg>
      </pc:sldChg>
      <pc:sldChg chg="modSp add ord modTransition">
        <pc:chgData name="Chien-Min Kao" userId="03d74fa609f6c24c" providerId="LiveId" clId="{E31EE617-6EF7-4540-9434-E186B78BE61E}" dt="2018-03-14T04:19:57.958" v="528"/>
        <pc:sldMkLst>
          <pc:docMk/>
          <pc:sldMk cId="1113723624" sldId="286"/>
        </pc:sldMkLst>
        <pc:spChg chg="mod">
          <ac:chgData name="Chien-Min Kao" userId="03d74fa609f6c24c" providerId="LiveId" clId="{E31EE617-6EF7-4540-9434-E186B78BE61E}" dt="2018-03-14T04:13:05.217" v="279" actId="2711"/>
          <ac:spMkLst>
            <pc:docMk/>
            <pc:sldMk cId="1113723624" sldId="286"/>
            <ac:spMk id="7782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19:53.620" v="527" actId="1076"/>
          <ac:spMkLst>
            <pc:docMk/>
            <pc:sldMk cId="1113723624" sldId="286"/>
            <ac:spMk id="77829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4:13:13.792" v="282" actId="1076"/>
          <ac:picMkLst>
            <pc:docMk/>
            <pc:sldMk cId="1113723624" sldId="286"/>
            <ac:picMk id="77828" creationId="{00000000-0000-0000-0000-000000000000}"/>
          </ac:picMkLst>
        </pc:picChg>
      </pc:sldChg>
      <pc:sldChg chg="addSp delSp modSp add modTransition">
        <pc:chgData name="Chien-Min Kao" userId="03d74fa609f6c24c" providerId="LiveId" clId="{E31EE617-6EF7-4540-9434-E186B78BE61E}" dt="2018-03-14T04:37:33.125" v="893" actId="1076"/>
        <pc:sldMkLst>
          <pc:docMk/>
          <pc:sldMk cId="1404422557" sldId="287"/>
        </pc:sldMkLst>
        <pc:spChg chg="add mod">
          <ac:chgData name="Chien-Min Kao" userId="03d74fa609f6c24c" providerId="LiveId" clId="{E31EE617-6EF7-4540-9434-E186B78BE61E}" dt="2018-03-14T04:34:30.314" v="774" actId="164"/>
          <ac:spMkLst>
            <pc:docMk/>
            <pc:sldMk cId="1404422557" sldId="287"/>
            <ac:spMk id="2" creationId="{760B4E2B-843D-4F35-A255-318A62B90158}"/>
          </ac:spMkLst>
        </pc:spChg>
        <pc:spChg chg="add mod ord">
          <ac:chgData name="Chien-Min Kao" userId="03d74fa609f6c24c" providerId="LiveId" clId="{E31EE617-6EF7-4540-9434-E186B78BE61E}" dt="2018-03-14T04:34:30.314" v="774" actId="164"/>
          <ac:spMkLst>
            <pc:docMk/>
            <pc:sldMk cId="1404422557" sldId="287"/>
            <ac:spMk id="4" creationId="{F9F24568-470A-4AC6-A9A6-FC1286C722FD}"/>
          </ac:spMkLst>
        </pc:spChg>
        <pc:spChg chg="add mod">
          <ac:chgData name="Chien-Min Kao" userId="03d74fa609f6c24c" providerId="LiveId" clId="{E31EE617-6EF7-4540-9434-E186B78BE61E}" dt="2018-03-14T04:34:36.277" v="777" actId="1076"/>
          <ac:spMkLst>
            <pc:docMk/>
            <pc:sldMk cId="1404422557" sldId="287"/>
            <ac:spMk id="24" creationId="{25D57E48-ED89-42F5-B1EA-BCB6628DA1B7}"/>
          </ac:spMkLst>
        </pc:spChg>
        <pc:spChg chg="add mod">
          <ac:chgData name="Chien-Min Kao" userId="03d74fa609f6c24c" providerId="LiveId" clId="{E31EE617-6EF7-4540-9434-E186B78BE61E}" dt="2018-03-14T04:34:39.131" v="778" actId="1076"/>
          <ac:spMkLst>
            <pc:docMk/>
            <pc:sldMk cId="1404422557" sldId="287"/>
            <ac:spMk id="25" creationId="{0E0BDF76-9F58-467D-9C69-4B84E85FA16C}"/>
          </ac:spMkLst>
        </pc:spChg>
        <pc:spChg chg="add mod">
          <ac:chgData name="Chien-Min Kao" userId="03d74fa609f6c24c" providerId="LiveId" clId="{E31EE617-6EF7-4540-9434-E186B78BE61E}" dt="2018-03-14T04:34:45.578" v="780" actId="1076"/>
          <ac:spMkLst>
            <pc:docMk/>
            <pc:sldMk cId="1404422557" sldId="287"/>
            <ac:spMk id="28" creationId="{147ECFCE-531D-49A7-97E2-6E6A67B6DE41}"/>
          </ac:spMkLst>
        </pc:spChg>
        <pc:spChg chg="add mod">
          <ac:chgData name="Chien-Min Kao" userId="03d74fa609f6c24c" providerId="LiveId" clId="{E31EE617-6EF7-4540-9434-E186B78BE61E}" dt="2018-03-14T04:32:48.233" v="757" actId="1076"/>
          <ac:spMkLst>
            <pc:docMk/>
            <pc:sldMk cId="1404422557" sldId="287"/>
            <ac:spMk id="29" creationId="{CC03A478-3D40-4430-954F-617D04500535}"/>
          </ac:spMkLst>
        </pc:spChg>
        <pc:spChg chg="add mod">
          <ac:chgData name="Chien-Min Kao" userId="03d74fa609f6c24c" providerId="LiveId" clId="{E31EE617-6EF7-4540-9434-E186B78BE61E}" dt="2018-03-14T04:36:09.147" v="829" actId="1076"/>
          <ac:spMkLst>
            <pc:docMk/>
            <pc:sldMk cId="1404422557" sldId="287"/>
            <ac:spMk id="33" creationId="{411A87FC-2510-421C-8727-46E358F794B4}"/>
          </ac:spMkLst>
        </pc:spChg>
        <pc:spChg chg="add mod ord">
          <ac:chgData name="Chien-Min Kao" userId="03d74fa609f6c24c" providerId="LiveId" clId="{E31EE617-6EF7-4540-9434-E186B78BE61E}" dt="2018-03-14T04:37:06.775" v="889" actId="1076"/>
          <ac:spMkLst>
            <pc:docMk/>
            <pc:sldMk cId="1404422557" sldId="287"/>
            <ac:spMk id="56" creationId="{2DBAF831-2E02-4C82-A6B9-6CE86D0D2F57}"/>
          </ac:spMkLst>
        </pc:spChg>
        <pc:spChg chg="add mod">
          <ac:chgData name="Chien-Min Kao" userId="03d74fa609f6c24c" providerId="LiveId" clId="{E31EE617-6EF7-4540-9434-E186B78BE61E}" dt="2018-03-14T04:37:21.338" v="892" actId="1076"/>
          <ac:spMkLst>
            <pc:docMk/>
            <pc:sldMk cId="1404422557" sldId="287"/>
            <ac:spMk id="57" creationId="{BB00A140-33AA-4918-99DE-1BAB92FE8E2F}"/>
          </ac:spMkLst>
        </pc:spChg>
        <pc:spChg chg="mod">
          <ac:chgData name="Chien-Min Kao" userId="03d74fa609f6c24c" providerId="LiveId" clId="{E31EE617-6EF7-4540-9434-E186B78BE61E}" dt="2018-03-14T04:37:33.125" v="893" actId="1076"/>
          <ac:spMkLst>
            <pc:docMk/>
            <pc:sldMk cId="1404422557" sldId="287"/>
            <ac:spMk id="140290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33:37.505" v="764" actId="692"/>
          <ac:spMkLst>
            <pc:docMk/>
            <pc:sldMk cId="1404422557" sldId="287"/>
            <ac:spMk id="14029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33:32.939" v="763" actId="692"/>
          <ac:spMkLst>
            <pc:docMk/>
            <pc:sldMk cId="1404422557" sldId="287"/>
            <ac:spMk id="140293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29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29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29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299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00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01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0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03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34:02.232" v="768"/>
          <ac:spMkLst>
            <pc:docMk/>
            <pc:sldMk cId="1404422557" sldId="287"/>
            <ac:spMk id="14030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34:30.314" v="774" actId="164"/>
          <ac:spMkLst>
            <pc:docMk/>
            <pc:sldMk cId="1404422557" sldId="287"/>
            <ac:spMk id="14030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07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08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09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10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11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20:54.618" v="534" actId="164"/>
          <ac:spMkLst>
            <pc:docMk/>
            <pc:sldMk cId="1404422557" sldId="287"/>
            <ac:spMk id="140312" creationId="{00000000-0000-0000-0000-000000000000}"/>
          </ac:spMkLst>
        </pc:spChg>
        <pc:grpChg chg="add mod">
          <ac:chgData name="Chien-Min Kao" userId="03d74fa609f6c24c" providerId="LiveId" clId="{E31EE617-6EF7-4540-9434-E186B78BE61E}" dt="2018-03-14T04:34:30.314" v="774" actId="164"/>
          <ac:grpSpMkLst>
            <pc:docMk/>
            <pc:sldMk cId="1404422557" sldId="287"/>
            <ac:grpSpMk id="3" creationId="{DEF0C48B-33C5-401E-9F8D-E0EC7DFD14DA}"/>
          </ac:grpSpMkLst>
        </pc:grpChg>
        <pc:grpChg chg="add mod">
          <ac:chgData name="Chien-Min Kao" userId="03d74fa609f6c24c" providerId="LiveId" clId="{E31EE617-6EF7-4540-9434-E186B78BE61E}" dt="2018-03-14T04:34:32.370" v="775" actId="1076"/>
          <ac:grpSpMkLst>
            <pc:docMk/>
            <pc:sldMk cId="1404422557" sldId="287"/>
            <ac:grpSpMk id="5" creationId="{33B16A6D-75C4-4A87-B92A-4699BBA4EEBD}"/>
          </ac:grpSpMkLst>
        </pc:grpChg>
        <pc:grpChg chg="add del mod">
          <ac:chgData name="Chien-Min Kao" userId="03d74fa609f6c24c" providerId="LiveId" clId="{E31EE617-6EF7-4540-9434-E186B78BE61E}" dt="2018-03-14T04:35:22.454" v="816"/>
          <ac:grpSpMkLst>
            <pc:docMk/>
            <pc:sldMk cId="1404422557" sldId="287"/>
            <ac:grpSpMk id="34" creationId="{C952B3D9-2F5A-4F7B-B0F0-340E6FA16266}"/>
          </ac:grpSpMkLst>
        </pc:grpChg>
        <pc:grpChg chg="mod">
          <ac:chgData name="Chien-Min Kao" userId="03d74fa609f6c24c" providerId="LiveId" clId="{E31EE617-6EF7-4540-9434-E186B78BE61E}" dt="2018-03-14T04:35:21.073" v="815"/>
          <ac:grpSpMkLst>
            <pc:docMk/>
            <pc:sldMk cId="1404422557" sldId="287"/>
            <ac:grpSpMk id="37" creationId="{9972A731-CECB-4B6D-AD19-A8B45C7827E5}"/>
          </ac:grpSpMkLst>
        </pc:grpChg>
        <pc:picChg chg="add mod">
          <ac:chgData name="Chien-Min Kao" userId="03d74fa609f6c24c" providerId="LiveId" clId="{E31EE617-6EF7-4540-9434-E186B78BE61E}" dt="2018-03-14T04:34:34.044" v="776" actId="1076"/>
          <ac:picMkLst>
            <pc:docMk/>
            <pc:sldMk cId="1404422557" sldId="287"/>
            <ac:picMk id="23" creationId="{B1A9ADE8-1CDD-4322-93D0-50AF79B0AA92}"/>
          </ac:picMkLst>
        </pc:picChg>
        <pc:picChg chg="add mod">
          <ac:chgData name="Chien-Min Kao" userId="03d74fa609f6c24c" providerId="LiveId" clId="{E31EE617-6EF7-4540-9434-E186B78BE61E}" dt="2018-03-14T04:34:41.232" v="779" actId="1076"/>
          <ac:picMkLst>
            <pc:docMk/>
            <pc:sldMk cId="1404422557" sldId="287"/>
            <ac:picMk id="26" creationId="{86FC5B9E-1594-44D1-89B3-9BB6AA8A45FE}"/>
          </ac:picMkLst>
        </pc:picChg>
        <pc:picChg chg="add del mod">
          <ac:chgData name="Chien-Min Kao" userId="03d74fa609f6c24c" providerId="LiveId" clId="{E31EE617-6EF7-4540-9434-E186B78BE61E}" dt="2018-03-14T04:25:26.566" v="630" actId="478"/>
          <ac:picMkLst>
            <pc:docMk/>
            <pc:sldMk cId="1404422557" sldId="287"/>
            <ac:picMk id="27" creationId="{615C3114-B214-4D32-8EB8-5454B107093E}"/>
          </ac:picMkLst>
        </pc:picChg>
        <pc:picChg chg="add mod modCrop">
          <ac:chgData name="Chien-Min Kao" userId="03d74fa609f6c24c" providerId="LiveId" clId="{E31EE617-6EF7-4540-9434-E186B78BE61E}" dt="2018-03-14T04:36:02.105" v="827" actId="1076"/>
          <ac:picMkLst>
            <pc:docMk/>
            <pc:sldMk cId="1404422557" sldId="287"/>
            <ac:picMk id="30" creationId="{E23B992B-2D3C-4FD6-A6D5-52286B84F589}"/>
          </ac:picMkLst>
        </pc:picChg>
      </pc:sldChg>
      <pc:sldChg chg="delSp modSp add del modTransition">
        <pc:chgData name="Chien-Min Kao" userId="03d74fa609f6c24c" providerId="LiveId" clId="{E31EE617-6EF7-4540-9434-E186B78BE61E}" dt="2018-03-14T04:31:45.957" v="744" actId="2696"/>
        <pc:sldMkLst>
          <pc:docMk/>
          <pc:sldMk cId="855193943" sldId="288"/>
        </pc:sldMkLst>
        <pc:spChg chg="mod">
          <ac:chgData name="Chien-Min Kao" userId="03d74fa609f6c24c" providerId="LiveId" clId="{E31EE617-6EF7-4540-9434-E186B78BE61E}" dt="2018-03-14T03:52:53.363" v="6" actId="27636"/>
          <ac:spMkLst>
            <pc:docMk/>
            <pc:sldMk cId="855193943" sldId="288"/>
            <ac:spMk id="118786" creationId="{00000000-0000-0000-0000-000000000000}"/>
          </ac:spMkLst>
        </pc:spChg>
        <pc:picChg chg="del">
          <ac:chgData name="Chien-Min Kao" userId="03d74fa609f6c24c" providerId="LiveId" clId="{E31EE617-6EF7-4540-9434-E186B78BE61E}" dt="2018-03-14T04:22:38.428" v="555"/>
          <ac:picMkLst>
            <pc:docMk/>
            <pc:sldMk cId="855193943" sldId="288"/>
            <ac:picMk id="118788" creationId="{00000000-0000-0000-0000-000000000000}"/>
          </ac:picMkLst>
        </pc:picChg>
      </pc:sldChg>
      <pc:sldChg chg="delSp modSp add del modTransition">
        <pc:chgData name="Chien-Min Kao" userId="03d74fa609f6c24c" providerId="LiveId" clId="{E31EE617-6EF7-4540-9434-E186B78BE61E}" dt="2018-03-14T04:31:47.947" v="745" actId="2696"/>
        <pc:sldMkLst>
          <pc:docMk/>
          <pc:sldMk cId="836353159" sldId="289"/>
        </pc:sldMkLst>
        <pc:spChg chg="mod">
          <ac:chgData name="Chien-Min Kao" userId="03d74fa609f6c24c" providerId="LiveId" clId="{E31EE617-6EF7-4540-9434-E186B78BE61E}" dt="2018-03-14T03:52:53.375" v="7" actId="27636"/>
          <ac:spMkLst>
            <pc:docMk/>
            <pc:sldMk cId="836353159" sldId="289"/>
            <ac:spMk id="120834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4:27:47.449" v="677"/>
          <ac:spMkLst>
            <pc:docMk/>
            <pc:sldMk cId="836353159" sldId="289"/>
            <ac:spMk id="120839" creationId="{00000000-0000-0000-0000-000000000000}"/>
          </ac:spMkLst>
        </pc:spChg>
        <pc:picChg chg="del">
          <ac:chgData name="Chien-Min Kao" userId="03d74fa609f6c24c" providerId="LiveId" clId="{E31EE617-6EF7-4540-9434-E186B78BE61E}" dt="2018-03-14T04:24:59.809" v="620"/>
          <ac:picMkLst>
            <pc:docMk/>
            <pc:sldMk cId="836353159" sldId="289"/>
            <ac:picMk id="120838" creationId="{00000000-0000-0000-0000-000000000000}"/>
          </ac:picMkLst>
        </pc:picChg>
      </pc:sldChg>
      <pc:sldChg chg="addSp delSp modSp add ord modTransition">
        <pc:chgData name="Chien-Min Kao" userId="03d74fa609f6c24c" providerId="LiveId" clId="{E31EE617-6EF7-4540-9434-E186B78BE61E}" dt="2018-03-14T05:08:48.961" v="1587"/>
        <pc:sldMkLst>
          <pc:docMk/>
          <pc:sldMk cId="2272622487" sldId="290"/>
        </pc:sldMkLst>
        <pc:spChg chg="add mod">
          <ac:chgData name="Chien-Min Kao" userId="03d74fa609f6c24c" providerId="LiveId" clId="{E31EE617-6EF7-4540-9434-E186B78BE61E}" dt="2018-03-14T05:08:29.148" v="1584" actId="1076"/>
          <ac:spMkLst>
            <pc:docMk/>
            <pc:sldMk cId="2272622487" sldId="290"/>
            <ac:spMk id="8" creationId="{1E2B98D9-6022-4024-B398-7AA8D3AF1457}"/>
          </ac:spMkLst>
        </pc:spChg>
        <pc:spChg chg="mod">
          <ac:chgData name="Chien-Min Kao" userId="03d74fa609f6c24c" providerId="LiveId" clId="{E31EE617-6EF7-4540-9434-E186B78BE61E}" dt="2018-03-14T05:08:01.158" v="1575" actId="113"/>
          <ac:spMkLst>
            <pc:docMk/>
            <pc:sldMk cId="2272622487" sldId="290"/>
            <ac:spMk id="124930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4:37:38.793" v="895" actId="478"/>
          <ac:spMkLst>
            <pc:docMk/>
            <pc:sldMk cId="2272622487" sldId="290"/>
            <ac:spMk id="124933" creationId="{00000000-0000-0000-0000-000000000000}"/>
          </ac:spMkLst>
        </pc:spChg>
        <pc:grpChg chg="add mod">
          <ac:chgData name="Chien-Min Kao" userId="03d74fa609f6c24c" providerId="LiveId" clId="{E31EE617-6EF7-4540-9434-E186B78BE61E}" dt="2018-03-14T05:08:39.215" v="1585" actId="1076"/>
          <ac:grpSpMkLst>
            <pc:docMk/>
            <pc:sldMk cId="2272622487" sldId="290"/>
            <ac:grpSpMk id="5" creationId="{B71C3F02-95E4-4A26-A6CE-2A99F21A2993}"/>
          </ac:grpSpMkLst>
        </pc:grpChg>
        <pc:picChg chg="del mod">
          <ac:chgData name="Chien-Min Kao" userId="03d74fa609f6c24c" providerId="LiveId" clId="{E31EE617-6EF7-4540-9434-E186B78BE61E}" dt="2018-03-14T04:32:15.723" v="747"/>
          <ac:picMkLst>
            <pc:docMk/>
            <pc:sldMk cId="2272622487" sldId="290"/>
            <ac:picMk id="124932" creationId="{00000000-0000-0000-0000-000000000000}"/>
          </ac:picMkLst>
        </pc:picChg>
      </pc:sldChg>
      <pc:sldChg chg="add del">
        <pc:chgData name="Chien-Min Kao" userId="03d74fa609f6c24c" providerId="LiveId" clId="{E31EE617-6EF7-4540-9434-E186B78BE61E}" dt="2018-03-14T04:02:38.185" v="142" actId="2696"/>
        <pc:sldMkLst>
          <pc:docMk/>
          <pc:sldMk cId="373441315" sldId="291"/>
        </pc:sldMkLst>
      </pc:sldChg>
      <pc:sldChg chg="addSp delSp modSp add ord modTransition">
        <pc:chgData name="Chien-Min Kao" userId="03d74fa609f6c24c" providerId="LiveId" clId="{E31EE617-6EF7-4540-9434-E186B78BE61E}" dt="2018-03-14T05:16:04.035" v="1707"/>
        <pc:sldMkLst>
          <pc:docMk/>
          <pc:sldMk cId="3139008120" sldId="291"/>
        </pc:sldMkLst>
        <pc:spChg chg="add mod ord">
          <ac:chgData name="Chien-Min Kao" userId="03d74fa609f6c24c" providerId="LiveId" clId="{E31EE617-6EF7-4540-9434-E186B78BE61E}" dt="2018-03-14T05:15:43.255" v="1703"/>
          <ac:spMkLst>
            <pc:docMk/>
            <pc:sldMk cId="3139008120" sldId="291"/>
            <ac:spMk id="8" creationId="{C89F087A-1325-4D61-9D5F-FB3425915334}"/>
          </ac:spMkLst>
        </pc:spChg>
        <pc:spChg chg="del mod">
          <ac:chgData name="Chien-Min Kao" userId="03d74fa609f6c24c" providerId="LiveId" clId="{E31EE617-6EF7-4540-9434-E186B78BE61E}" dt="2018-03-14T04:40:57.810" v="909"/>
          <ac:spMkLst>
            <pc:docMk/>
            <pc:sldMk cId="3139008120" sldId="291"/>
            <ac:spMk id="87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43:45.826" v="943" actId="20577"/>
          <ac:spMkLst>
            <pc:docMk/>
            <pc:sldMk cId="3139008120" sldId="291"/>
            <ac:spMk id="2355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5:16:00.060" v="1706"/>
          <ac:spMkLst>
            <pc:docMk/>
            <pc:sldMk cId="3139008120" sldId="291"/>
            <ac:spMk id="23560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5:15:54.516" v="1704"/>
          <ac:spMkLst>
            <pc:docMk/>
            <pc:sldMk cId="3139008120" sldId="291"/>
            <ac:spMk id="23567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41:55.692" v="920"/>
          <ac:spMkLst>
            <pc:docMk/>
            <pc:sldMk cId="3139008120" sldId="291"/>
            <ac:spMk id="23568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5:16:04.035" v="1707"/>
          <ac:spMkLst>
            <pc:docMk/>
            <pc:sldMk cId="3139008120" sldId="291"/>
            <ac:spMk id="23570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42:04.099" v="922"/>
          <ac:spMkLst>
            <pc:docMk/>
            <pc:sldMk cId="3139008120" sldId="291"/>
            <ac:spMk id="23621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41:59.768" v="921"/>
          <ac:spMkLst>
            <pc:docMk/>
            <pc:sldMk cId="3139008120" sldId="291"/>
            <ac:spMk id="23633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42:12.098" v="924"/>
          <ac:spMkLst>
            <pc:docMk/>
            <pc:sldMk cId="3139008120" sldId="291"/>
            <ac:spMk id="2365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42:09.927" v="923"/>
          <ac:spMkLst>
            <pc:docMk/>
            <pc:sldMk cId="3139008120" sldId="291"/>
            <ac:spMk id="23657" creationId="{00000000-0000-0000-0000-000000000000}"/>
          </ac:spMkLst>
        </pc:spChg>
        <pc:grpChg chg="mod">
          <ac:chgData name="Chien-Min Kao" userId="03d74fa609f6c24c" providerId="LiveId" clId="{E31EE617-6EF7-4540-9434-E186B78BE61E}" dt="2018-03-14T05:15:54.516" v="1704"/>
          <ac:grpSpMkLst>
            <pc:docMk/>
            <pc:sldMk cId="3139008120" sldId="291"/>
            <ac:grpSpMk id="4" creationId="{00000000-0000-0000-0000-000000000000}"/>
          </ac:grpSpMkLst>
        </pc:grpChg>
        <pc:picChg chg="mod">
          <ac:chgData name="Chien-Min Kao" userId="03d74fa609f6c24c" providerId="LiveId" clId="{E31EE617-6EF7-4540-9434-E186B78BE61E}" dt="2018-03-14T04:42:42.393" v="934" actId="1076"/>
          <ac:picMkLst>
            <pc:docMk/>
            <pc:sldMk cId="3139008120" sldId="291"/>
            <ac:picMk id="85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4:42:31.020" v="929" actId="1076"/>
          <ac:picMkLst>
            <pc:docMk/>
            <pc:sldMk cId="3139008120" sldId="291"/>
            <ac:picMk id="23661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4:43:57.045" v="944" actId="1076"/>
          <ac:picMkLst>
            <pc:docMk/>
            <pc:sldMk cId="3139008120" sldId="291"/>
            <ac:picMk id="56322" creationId="{00000000-0000-0000-0000-000000000000}"/>
          </ac:picMkLst>
        </pc:picChg>
      </pc:sldChg>
      <pc:sldChg chg="addSp delSp modSp add modTransition">
        <pc:chgData name="Chien-Min Kao" userId="03d74fa609f6c24c" providerId="LiveId" clId="{E31EE617-6EF7-4540-9434-E186B78BE61E}" dt="2018-03-14T04:54:18.210" v="1411"/>
        <pc:sldMkLst>
          <pc:docMk/>
          <pc:sldMk cId="1654102170" sldId="292"/>
        </pc:sldMkLst>
        <pc:spChg chg="add del mod">
          <ac:chgData name="Chien-Min Kao" userId="03d74fa609f6c24c" providerId="LiveId" clId="{E31EE617-6EF7-4540-9434-E186B78BE61E}" dt="2018-03-14T04:51:06.031" v="1298" actId="478"/>
          <ac:spMkLst>
            <pc:docMk/>
            <pc:sldMk cId="1654102170" sldId="292"/>
            <ac:spMk id="3" creationId="{D2A4AE99-5FBF-42E4-909B-BCE3019A85FC}"/>
          </ac:spMkLst>
        </pc:spChg>
        <pc:spChg chg="add mod ord">
          <ac:chgData name="Chien-Min Kao" userId="03d74fa609f6c24c" providerId="LiveId" clId="{E31EE617-6EF7-4540-9434-E186B78BE61E}" dt="2018-03-14T04:54:18.210" v="1411"/>
          <ac:spMkLst>
            <pc:docMk/>
            <pc:sldMk cId="1654102170" sldId="292"/>
            <ac:spMk id="4" creationId="{24C8120A-15F2-4828-9CCE-42668E32319B}"/>
          </ac:spMkLst>
        </pc:spChg>
        <pc:spChg chg="del mod">
          <ac:chgData name="Chien-Min Kao" userId="03d74fa609f6c24c" providerId="LiveId" clId="{E31EE617-6EF7-4540-9434-E186B78BE61E}" dt="2018-03-14T04:51:03.845" v="1297" actId="478"/>
          <ac:spMkLst>
            <pc:docMk/>
            <pc:sldMk cId="1654102170" sldId="292"/>
            <ac:spMk id="6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4:52:06.319" v="1314" actId="478"/>
          <ac:spMkLst>
            <pc:docMk/>
            <pc:sldMk cId="1654102170" sldId="292"/>
            <ac:spMk id="7" creationId="{78AB76FB-13D2-44E9-8787-D7FE27AEB826}"/>
          </ac:spMkLst>
        </pc:spChg>
        <pc:spChg chg="mod">
          <ac:chgData name="Chien-Min Kao" userId="03d74fa609f6c24c" providerId="LiveId" clId="{E31EE617-6EF7-4540-9434-E186B78BE61E}" dt="2018-03-14T04:53:52.639" v="1407" actId="2085"/>
          <ac:spMkLst>
            <pc:docMk/>
            <pc:sldMk cId="1654102170" sldId="292"/>
            <ac:spMk id="9" creationId="{EC1190B6-809E-4861-A7F1-8CA526058879}"/>
          </ac:spMkLst>
        </pc:spChg>
        <pc:spChg chg="mod">
          <ac:chgData name="Chien-Min Kao" userId="03d74fa609f6c24c" providerId="LiveId" clId="{E31EE617-6EF7-4540-9434-E186B78BE61E}" dt="2018-03-14T04:53:52.639" v="1407" actId="2085"/>
          <ac:spMkLst>
            <pc:docMk/>
            <pc:sldMk cId="1654102170" sldId="292"/>
            <ac:spMk id="10" creationId="{B0B44CC2-A37D-4316-831A-515E2163264F}"/>
          </ac:spMkLst>
        </pc:spChg>
        <pc:spChg chg="mod">
          <ac:chgData name="Chien-Min Kao" userId="03d74fa609f6c24c" providerId="LiveId" clId="{E31EE617-6EF7-4540-9434-E186B78BE61E}" dt="2018-03-14T04:53:52.639" v="1407" actId="2085"/>
          <ac:spMkLst>
            <pc:docMk/>
            <pc:sldMk cId="1654102170" sldId="292"/>
            <ac:spMk id="11" creationId="{A4E5F6B1-F285-4F6D-A6BE-F6A5B65E66C9}"/>
          </ac:spMkLst>
        </pc:spChg>
        <pc:spChg chg="mod">
          <ac:chgData name="Chien-Min Kao" userId="03d74fa609f6c24c" providerId="LiveId" clId="{E31EE617-6EF7-4540-9434-E186B78BE61E}" dt="2018-03-14T04:53:52.639" v="1407" actId="2085"/>
          <ac:spMkLst>
            <pc:docMk/>
            <pc:sldMk cId="1654102170" sldId="292"/>
            <ac:spMk id="12" creationId="{347D4EA1-E739-4EA0-9CF1-25F8CD46A0DC}"/>
          </ac:spMkLst>
        </pc:spChg>
        <pc:spChg chg="mod">
          <ac:chgData name="Chien-Min Kao" userId="03d74fa609f6c24c" providerId="LiveId" clId="{E31EE617-6EF7-4540-9434-E186B78BE61E}" dt="2018-03-14T04:51:11.658" v="1301" actId="1076"/>
          <ac:spMkLst>
            <pc:docMk/>
            <pc:sldMk cId="1654102170" sldId="292"/>
            <ac:spMk id="31749" creationId="{00000000-0000-0000-0000-000000000000}"/>
          </ac:spMkLst>
        </pc:spChg>
        <pc:grpChg chg="add mod">
          <ac:chgData name="Chien-Min Kao" userId="03d74fa609f6c24c" providerId="LiveId" clId="{E31EE617-6EF7-4540-9434-E186B78BE61E}" dt="2018-03-14T04:53:38.638" v="1404" actId="1076"/>
          <ac:grpSpMkLst>
            <pc:docMk/>
            <pc:sldMk cId="1654102170" sldId="292"/>
            <ac:grpSpMk id="8" creationId="{49F0AE96-EB2A-4E71-BBDC-C80B0B4FBD41}"/>
          </ac:grpSpMkLst>
        </pc:grpChg>
        <pc:picChg chg="mod">
          <ac:chgData name="Chien-Min Kao" userId="03d74fa609f6c24c" providerId="LiveId" clId="{E31EE617-6EF7-4540-9434-E186B78BE61E}" dt="2018-03-14T04:52:25.952" v="1323" actId="1076"/>
          <ac:picMkLst>
            <pc:docMk/>
            <pc:sldMk cId="1654102170" sldId="292"/>
            <ac:picMk id="31748" creationId="{00000000-0000-0000-0000-000000000000}"/>
          </ac:picMkLst>
        </pc:picChg>
      </pc:sldChg>
      <pc:sldChg chg="delSp add del">
        <pc:chgData name="Chien-Min Kao" userId="03d74fa609f6c24c" providerId="LiveId" clId="{E31EE617-6EF7-4540-9434-E186B78BE61E}" dt="2018-03-14T04:44:28.831" v="948" actId="2696"/>
        <pc:sldMkLst>
          <pc:docMk/>
          <pc:sldMk cId="3610986066" sldId="292"/>
        </pc:sldMkLst>
        <pc:spChg chg="del">
          <ac:chgData name="Chien-Min Kao" userId="03d74fa609f6c24c" providerId="LiveId" clId="{E31EE617-6EF7-4540-9434-E186B78BE61E}" dt="2018-03-14T04:44:25.519" v="946" actId="478"/>
          <ac:spMkLst>
            <pc:docMk/>
            <pc:sldMk cId="3610986066" sldId="292"/>
            <ac:spMk id="2" creationId="{5DA04B0B-5E4C-439A-9EB8-AD3C18148038}"/>
          </ac:spMkLst>
        </pc:spChg>
        <pc:spChg chg="del">
          <ac:chgData name="Chien-Min Kao" userId="03d74fa609f6c24c" providerId="LiveId" clId="{E31EE617-6EF7-4540-9434-E186B78BE61E}" dt="2018-03-14T04:44:27.325" v="947" actId="478"/>
          <ac:spMkLst>
            <pc:docMk/>
            <pc:sldMk cId="3610986066" sldId="292"/>
            <ac:spMk id="3" creationId="{01917FC5-40C9-4E91-BC54-DDA4B978F9A7}"/>
          </ac:spMkLst>
        </pc:spChg>
      </pc:sldChg>
      <pc:sldChg chg="addSp delSp modSp add del modTransition">
        <pc:chgData name="Chien-Min Kao" userId="03d74fa609f6c24c" providerId="LiveId" clId="{E31EE617-6EF7-4540-9434-E186B78BE61E}" dt="2018-03-14T05:07:01.780" v="1547" actId="1076"/>
        <pc:sldMkLst>
          <pc:docMk/>
          <pc:sldMk cId="4235053642" sldId="293"/>
        </pc:sldMkLst>
        <pc:spChg chg="add mod">
          <ac:chgData name="Chien-Min Kao" userId="03d74fa609f6c24c" providerId="LiveId" clId="{E31EE617-6EF7-4540-9434-E186B78BE61E}" dt="2018-03-14T05:06:54.199" v="1544" actId="1076"/>
          <ac:spMkLst>
            <pc:docMk/>
            <pc:sldMk cId="4235053642" sldId="293"/>
            <ac:spMk id="7" creationId="{10FBCD43-F918-43BE-8D62-08A2BC317C6B}"/>
          </ac:spMkLst>
        </pc:spChg>
        <pc:spChg chg="mod">
          <ac:chgData name="Chien-Min Kao" userId="03d74fa609f6c24c" providerId="LiveId" clId="{E31EE617-6EF7-4540-9434-E186B78BE61E}" dt="2018-03-14T04:56:39.245" v="1438" actId="14100"/>
          <ac:spMkLst>
            <pc:docMk/>
            <pc:sldMk cId="4235053642" sldId="293"/>
            <ac:spMk id="135170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4:56:47.778" v="1441" actId="478"/>
          <ac:spMkLst>
            <pc:docMk/>
            <pc:sldMk cId="4235053642" sldId="293"/>
            <ac:spMk id="135173" creationId="{00000000-0000-0000-0000-000000000000}"/>
          </ac:spMkLst>
        </pc:spChg>
        <pc:picChg chg="add mod">
          <ac:chgData name="Chien-Min Kao" userId="03d74fa609f6c24c" providerId="LiveId" clId="{E31EE617-6EF7-4540-9434-E186B78BE61E}" dt="2018-03-14T05:07:01.780" v="1547" actId="1076"/>
          <ac:picMkLst>
            <pc:docMk/>
            <pc:sldMk cId="4235053642" sldId="293"/>
            <ac:picMk id="5" creationId="{CFC329AB-67AB-4C97-9FAA-A7571AFA8E26}"/>
          </ac:picMkLst>
        </pc:picChg>
        <pc:picChg chg="add mod">
          <ac:chgData name="Chien-Min Kao" userId="03d74fa609f6c24c" providerId="LiveId" clId="{E31EE617-6EF7-4540-9434-E186B78BE61E}" dt="2018-03-14T05:06:50.271" v="1543" actId="1076"/>
          <ac:picMkLst>
            <pc:docMk/>
            <pc:sldMk cId="4235053642" sldId="293"/>
            <ac:picMk id="6" creationId="{CD5311B2-9E10-45FE-B8CF-634143E979EC}"/>
          </ac:picMkLst>
        </pc:picChg>
        <pc:picChg chg="del mod">
          <ac:chgData name="Chien-Min Kao" userId="03d74fa609f6c24c" providerId="LiveId" clId="{E31EE617-6EF7-4540-9434-E186B78BE61E}" dt="2018-03-14T04:56:58.847" v="1442" actId="478"/>
          <ac:picMkLst>
            <pc:docMk/>
            <pc:sldMk cId="4235053642" sldId="293"/>
            <ac:picMk id="135172" creationId="{00000000-0000-0000-0000-000000000000}"/>
          </ac:picMkLst>
        </pc:picChg>
      </pc:sldChg>
      <pc:sldChg chg="modSp add del modTransition">
        <pc:chgData name="Chien-Min Kao" userId="03d74fa609f6c24c" providerId="LiveId" clId="{E31EE617-6EF7-4540-9434-E186B78BE61E}" dt="2018-03-14T05:07:08.214" v="1548" actId="2696"/>
        <pc:sldMkLst>
          <pc:docMk/>
          <pc:sldMk cId="3043135866" sldId="294"/>
        </pc:sldMkLst>
        <pc:spChg chg="mod">
          <ac:chgData name="Chien-Min Kao" userId="03d74fa609f6c24c" providerId="LiveId" clId="{E31EE617-6EF7-4540-9434-E186B78BE61E}" dt="2018-03-14T04:56:13.240" v="1431" actId="27636"/>
          <ac:spMkLst>
            <pc:docMk/>
            <pc:sldMk cId="3043135866" sldId="294"/>
            <ac:spMk id="142338" creationId="{00000000-0000-0000-0000-000000000000}"/>
          </ac:spMkLst>
        </pc:spChg>
      </pc:sldChg>
      <pc:sldChg chg="delSp modSp add del">
        <pc:chgData name="Chien-Min Kao" userId="03d74fa609f6c24c" providerId="LiveId" clId="{E31EE617-6EF7-4540-9434-E186B78BE61E}" dt="2018-03-14T05:03:56.976" v="1518" actId="2696"/>
        <pc:sldMkLst>
          <pc:docMk/>
          <pc:sldMk cId="1583545647" sldId="295"/>
        </pc:sldMkLst>
        <pc:spChg chg="mod">
          <ac:chgData name="Chien-Min Kao" userId="03d74fa609f6c24c" providerId="LiveId" clId="{E31EE617-6EF7-4540-9434-E186B78BE61E}" dt="2018-03-14T05:00:02.918" v="1447" actId="14100"/>
          <ac:spMkLst>
            <pc:docMk/>
            <pc:sldMk cId="1583545647" sldId="295"/>
            <ac:spMk id="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4:59:56.335" v="1446"/>
          <ac:spMkLst>
            <pc:docMk/>
            <pc:sldMk cId="1583545647" sldId="295"/>
            <ac:spMk id="5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5:00:56.491" v="1485"/>
          <ac:spMkLst>
            <pc:docMk/>
            <pc:sldMk cId="1583545647" sldId="295"/>
            <ac:spMk id="7" creationId="{00000000-0000-0000-0000-000000000000}"/>
          </ac:spMkLst>
        </pc:spChg>
        <pc:grpChg chg="del">
          <ac:chgData name="Chien-Min Kao" userId="03d74fa609f6c24c" providerId="LiveId" clId="{E31EE617-6EF7-4540-9434-E186B78BE61E}" dt="2018-03-14T05:00:56.491" v="1485"/>
          <ac:grpSpMkLst>
            <pc:docMk/>
            <pc:sldMk cId="1583545647" sldId="295"/>
            <ac:grpSpMk id="3" creationId="{00000000-0000-0000-0000-000000000000}"/>
          </ac:grpSpMkLst>
        </pc:grpChg>
        <pc:picChg chg="del">
          <ac:chgData name="Chien-Min Kao" userId="03d74fa609f6c24c" providerId="LiveId" clId="{E31EE617-6EF7-4540-9434-E186B78BE61E}" dt="2018-03-14T05:00:56.491" v="1485"/>
          <ac:picMkLst>
            <pc:docMk/>
            <pc:sldMk cId="1583545647" sldId="295"/>
            <ac:picMk id="2052" creationId="{00000000-0000-0000-0000-000000000000}"/>
          </ac:picMkLst>
        </pc:picChg>
      </pc:sldChg>
      <pc:sldChg chg="addSp delSp modSp add ord">
        <pc:chgData name="Chien-Min Kao" userId="03d74fa609f6c24c" providerId="LiveId" clId="{E31EE617-6EF7-4540-9434-E186B78BE61E}" dt="2018-03-14T05:17:36.048" v="1715" actId="1076"/>
        <pc:sldMkLst>
          <pc:docMk/>
          <pc:sldMk cId="3955125382" sldId="296"/>
        </pc:sldMkLst>
        <pc:spChg chg="mod">
          <ac:chgData name="Chien-Min Kao" userId="03d74fa609f6c24c" providerId="LiveId" clId="{E31EE617-6EF7-4540-9434-E186B78BE61E}" dt="2018-03-14T05:00:46.709" v="1484" actId="1076"/>
          <ac:spMkLst>
            <pc:docMk/>
            <pc:sldMk cId="3955125382" sldId="296"/>
            <ac:spMk id="2" creationId="{65476FE5-BBA1-496B-8543-3F0B7C09B116}"/>
          </ac:spMkLst>
        </pc:spChg>
        <pc:spChg chg="del">
          <ac:chgData name="Chien-Min Kao" userId="03d74fa609f6c24c" providerId="LiveId" clId="{E31EE617-6EF7-4540-9434-E186B78BE61E}" dt="2018-03-14T05:00:43.402" v="1483" actId="478"/>
          <ac:spMkLst>
            <pc:docMk/>
            <pc:sldMk cId="3955125382" sldId="296"/>
            <ac:spMk id="3" creationId="{A10D648E-1DFE-416D-BAE0-A9093312CFBD}"/>
          </ac:spMkLst>
        </pc:spChg>
        <pc:spChg chg="add mod">
          <ac:chgData name="Chien-Min Kao" userId="03d74fa609f6c24c" providerId="LiveId" clId="{E31EE617-6EF7-4540-9434-E186B78BE61E}" dt="2018-03-14T05:17:22.956" v="1713" actId="164"/>
          <ac:spMkLst>
            <pc:docMk/>
            <pc:sldMk cId="3955125382" sldId="296"/>
            <ac:spMk id="4" creationId="{76A52DC5-600D-40F9-882F-DC90D0809D7F}"/>
          </ac:spMkLst>
        </pc:spChg>
        <pc:spChg chg="mod">
          <ac:chgData name="Chien-Min Kao" userId="03d74fa609f6c24c" providerId="LiveId" clId="{E31EE617-6EF7-4540-9434-E186B78BE61E}" dt="2018-03-14T05:02:49.321" v="1512"/>
          <ac:spMkLst>
            <pc:docMk/>
            <pc:sldMk cId="3955125382" sldId="296"/>
            <ac:spMk id="7" creationId="{9E980331-F63A-46D9-9F55-9BB44D380B10}"/>
          </ac:spMkLst>
        </pc:spChg>
        <pc:spChg chg="add mod ord">
          <ac:chgData name="Chien-Min Kao" userId="03d74fa609f6c24c" providerId="LiveId" clId="{E31EE617-6EF7-4540-9434-E186B78BE61E}" dt="2018-03-14T05:17:22.956" v="1713" actId="164"/>
          <ac:spMkLst>
            <pc:docMk/>
            <pc:sldMk cId="3955125382" sldId="296"/>
            <ac:spMk id="9" creationId="{51BC4DA1-9DC3-4589-A7A2-5F0A3B4695A8}"/>
          </ac:spMkLst>
        </pc:spChg>
        <pc:spChg chg="add del mod">
          <ac:chgData name="Chien-Min Kao" userId="03d74fa609f6c24c" providerId="LiveId" clId="{E31EE617-6EF7-4540-9434-E186B78BE61E}" dt="2018-03-14T05:17:13.254" v="1710" actId="478"/>
          <ac:spMkLst>
            <pc:docMk/>
            <pc:sldMk cId="3955125382" sldId="296"/>
            <ac:spMk id="10" creationId="{756CC3C2-959E-42A2-8CE9-8AF36246C715}"/>
          </ac:spMkLst>
        </pc:spChg>
        <pc:grpChg chg="add del mod">
          <ac:chgData name="Chien-Min Kao" userId="03d74fa609f6c24c" providerId="LiveId" clId="{E31EE617-6EF7-4540-9434-E186B78BE61E}" dt="2018-03-14T05:04:24.350" v="1519"/>
          <ac:grpSpMkLst>
            <pc:docMk/>
            <pc:sldMk cId="3955125382" sldId="296"/>
            <ac:grpSpMk id="5" creationId="{52A06DDD-C88B-44E3-8469-DC7106EB480F}"/>
          </ac:grpSpMkLst>
        </pc:grpChg>
        <pc:grpChg chg="add mod">
          <ac:chgData name="Chien-Min Kao" userId="03d74fa609f6c24c" providerId="LiveId" clId="{E31EE617-6EF7-4540-9434-E186B78BE61E}" dt="2018-03-14T05:17:36.048" v="1715" actId="1076"/>
          <ac:grpSpMkLst>
            <pc:docMk/>
            <pc:sldMk cId="3955125382" sldId="296"/>
            <ac:grpSpMk id="11" creationId="{91198206-DA29-4AC9-8E15-09754CDBB64F}"/>
          </ac:grpSpMkLst>
        </pc:grpChg>
        <pc:picChg chg="mod">
          <ac:chgData name="Chien-Min Kao" userId="03d74fa609f6c24c" providerId="LiveId" clId="{E31EE617-6EF7-4540-9434-E186B78BE61E}" dt="2018-03-14T05:02:54.087" v="1513" actId="1076"/>
          <ac:picMkLst>
            <pc:docMk/>
            <pc:sldMk cId="3955125382" sldId="296"/>
            <ac:picMk id="6" creationId="{88E8D54D-0CEC-40CA-A4A0-3657931C8AD4}"/>
          </ac:picMkLst>
        </pc:picChg>
        <pc:picChg chg="add mod">
          <ac:chgData name="Chien-Min Kao" userId="03d74fa609f6c24c" providerId="LiveId" clId="{E31EE617-6EF7-4540-9434-E186B78BE61E}" dt="2018-03-14T05:17:22.956" v="1713" actId="164"/>
          <ac:picMkLst>
            <pc:docMk/>
            <pc:sldMk cId="3955125382" sldId="296"/>
            <ac:picMk id="8" creationId="{4A9F08BA-E882-4862-B871-BCC67F294BA5}"/>
          </ac:picMkLst>
        </pc:picChg>
      </pc:sldChg>
      <pc:sldChg chg="delSp add del">
        <pc:chgData name="Chien-Min Kao" userId="03d74fa609f6c24c" providerId="LiveId" clId="{E31EE617-6EF7-4540-9434-E186B78BE61E}" dt="2018-03-14T05:06:28.410" v="1536" actId="2696"/>
        <pc:sldMkLst>
          <pc:docMk/>
          <pc:sldMk cId="819353587" sldId="297"/>
        </pc:sldMkLst>
        <pc:spChg chg="del">
          <ac:chgData name="Chien-Min Kao" userId="03d74fa609f6c24c" providerId="LiveId" clId="{E31EE617-6EF7-4540-9434-E186B78BE61E}" dt="2018-03-14T05:06:24.514" v="1534"/>
          <ac:spMkLst>
            <pc:docMk/>
            <pc:sldMk cId="819353587" sldId="297"/>
            <ac:spMk id="19" creationId="{00000000-0000-0000-0000-000000000000}"/>
          </ac:spMkLst>
        </pc:spChg>
        <pc:picChg chg="del">
          <ac:chgData name="Chien-Min Kao" userId="03d74fa609f6c24c" providerId="LiveId" clId="{E31EE617-6EF7-4540-9434-E186B78BE61E}" dt="2018-03-14T05:06:24.514" v="1534"/>
          <ac:picMkLst>
            <pc:docMk/>
            <pc:sldMk cId="819353587" sldId="297"/>
            <ac:picMk id="17" creationId="{00000000-0000-0000-0000-000000000000}"/>
          </ac:picMkLst>
        </pc:picChg>
        <pc:picChg chg="del">
          <ac:chgData name="Chien-Min Kao" userId="03d74fa609f6c24c" providerId="LiveId" clId="{E31EE617-6EF7-4540-9434-E186B78BE61E}" dt="2018-03-14T05:06:24.514" v="1534"/>
          <ac:picMkLst>
            <pc:docMk/>
            <pc:sldMk cId="819353587" sldId="297"/>
            <ac:picMk id="18" creationId="{00000000-0000-0000-0000-000000000000}"/>
          </ac:picMkLst>
        </pc:picChg>
      </pc:sldChg>
      <pc:sldChg chg="delSp add del">
        <pc:chgData name="Chien-Min Kao" userId="03d74fa609f6c24c" providerId="LiveId" clId="{E31EE617-6EF7-4540-9434-E186B78BE61E}" dt="2018-03-14T05:08:43.049" v="1586" actId="2696"/>
        <pc:sldMkLst>
          <pc:docMk/>
          <pc:sldMk cId="2410490872" sldId="297"/>
        </pc:sldMkLst>
        <pc:spChg chg="del">
          <ac:chgData name="Chien-Min Kao" userId="03d74fa609f6c24c" providerId="LiveId" clId="{E31EE617-6EF7-4540-9434-E186B78BE61E}" dt="2018-03-14T05:08:15.366" v="1578"/>
          <ac:spMkLst>
            <pc:docMk/>
            <pc:sldMk cId="2410490872" sldId="297"/>
            <ac:spMk id="3" creationId="{00000000-0000-0000-0000-000000000000}"/>
          </ac:spMkLst>
        </pc:spChg>
        <pc:grpChg chg="del">
          <ac:chgData name="Chien-Min Kao" userId="03d74fa609f6c24c" providerId="LiveId" clId="{E31EE617-6EF7-4540-9434-E186B78BE61E}" dt="2018-03-14T05:08:05.388" v="1576"/>
          <ac:grpSpMkLst>
            <pc:docMk/>
            <pc:sldMk cId="2410490872" sldId="297"/>
            <ac:grpSpMk id="6" creationId="{00000000-0000-0000-0000-000000000000}"/>
          </ac:grpSpMkLst>
        </pc:grpChg>
      </pc:sldChg>
      <pc:sldChg chg="addSp delSp modSp add del">
        <pc:chgData name="Chien-Min Kao" userId="03d74fa609f6c24c" providerId="LiveId" clId="{E31EE617-6EF7-4540-9434-E186B78BE61E}" dt="2018-03-14T05:14:14.509" v="1698" actId="2696"/>
        <pc:sldMkLst>
          <pc:docMk/>
          <pc:sldMk cId="2488482543" sldId="298"/>
        </pc:sldMkLst>
        <pc:spChg chg="add del mod">
          <ac:chgData name="Chien-Min Kao" userId="03d74fa609f6c24c" providerId="LiveId" clId="{E31EE617-6EF7-4540-9434-E186B78BE61E}" dt="2018-03-14T05:10:24.796" v="1642"/>
          <ac:spMkLst>
            <pc:docMk/>
            <pc:sldMk cId="2488482543" sldId="298"/>
            <ac:spMk id="9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5:13:29.168" v="1687"/>
          <ac:spMkLst>
            <pc:docMk/>
            <pc:sldMk cId="2488482543" sldId="298"/>
            <ac:spMk id="10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5:10:24.796" v="1642"/>
          <ac:spMkLst>
            <pc:docMk/>
            <pc:sldMk cId="2488482543" sldId="298"/>
            <ac:spMk id="12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5:10:24.796" v="1642"/>
          <ac:spMkLst>
            <pc:docMk/>
            <pc:sldMk cId="2488482543" sldId="298"/>
            <ac:spMk id="13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5:10:24.796" v="1642"/>
          <ac:spMkLst>
            <pc:docMk/>
            <pc:sldMk cId="2488482543" sldId="298"/>
            <ac:spMk id="14" creationId="{00000000-0000-0000-0000-000000000000}"/>
          </ac:spMkLst>
        </pc:spChg>
        <pc:picChg chg="add del">
          <ac:chgData name="Chien-Min Kao" userId="03d74fa609f6c24c" providerId="LiveId" clId="{E31EE617-6EF7-4540-9434-E186B78BE61E}" dt="2018-03-14T05:09:05.608" v="1592"/>
          <ac:picMkLst>
            <pc:docMk/>
            <pc:sldMk cId="2488482543" sldId="298"/>
            <ac:picMk id="3" creationId="{00000000-0000-0000-0000-000000000000}"/>
          </ac:picMkLst>
        </pc:picChg>
        <pc:picChg chg="add del mod">
          <ac:chgData name="Chien-Min Kao" userId="03d74fa609f6c24c" providerId="LiveId" clId="{E31EE617-6EF7-4540-9434-E186B78BE61E}" dt="2018-03-14T05:09:05.608" v="1592"/>
          <ac:picMkLst>
            <pc:docMk/>
            <pc:sldMk cId="2488482543" sldId="298"/>
            <ac:picMk id="7" creationId="{00000000-0000-0000-0000-000000000000}"/>
          </ac:picMkLst>
        </pc:picChg>
        <pc:picChg chg="del mod">
          <ac:chgData name="Chien-Min Kao" userId="03d74fa609f6c24c" providerId="LiveId" clId="{E31EE617-6EF7-4540-9434-E186B78BE61E}" dt="2018-03-14T05:09:05.608" v="1592"/>
          <ac:picMkLst>
            <pc:docMk/>
            <pc:sldMk cId="2488482543" sldId="298"/>
            <ac:picMk id="8" creationId="{00000000-0000-0000-0000-000000000000}"/>
          </ac:picMkLst>
        </pc:picChg>
        <pc:picChg chg="add del mod">
          <ac:chgData name="Chien-Min Kao" userId="03d74fa609f6c24c" providerId="LiveId" clId="{E31EE617-6EF7-4540-9434-E186B78BE61E}" dt="2018-03-14T05:09:05.608" v="1592"/>
          <ac:picMkLst>
            <pc:docMk/>
            <pc:sldMk cId="2488482543" sldId="298"/>
            <ac:picMk id="17410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5:14:10.640" v="1697" actId="1076"/>
        <pc:sldMkLst>
          <pc:docMk/>
          <pc:sldMk cId="2437669027" sldId="299"/>
        </pc:sldMkLst>
        <pc:spChg chg="mod">
          <ac:chgData name="Chien-Min Kao" userId="03d74fa609f6c24c" providerId="LiveId" clId="{E31EE617-6EF7-4540-9434-E186B78BE61E}" dt="2018-03-14T05:14:10.640" v="1697" actId="1076"/>
          <ac:spMkLst>
            <pc:docMk/>
            <pc:sldMk cId="2437669027" sldId="299"/>
            <ac:spMk id="2" creationId="{385C7B6D-E739-4DE2-9296-0D67AEE0ECF2}"/>
          </ac:spMkLst>
        </pc:spChg>
        <pc:spChg chg="del">
          <ac:chgData name="Chien-Min Kao" userId="03d74fa609f6c24c" providerId="LiveId" clId="{E31EE617-6EF7-4540-9434-E186B78BE61E}" dt="2018-03-14T05:09:11.203" v="1594" actId="478"/>
          <ac:spMkLst>
            <pc:docMk/>
            <pc:sldMk cId="2437669027" sldId="299"/>
            <ac:spMk id="3" creationId="{791986F9-1D75-4454-A001-7BAA7A359EBD}"/>
          </ac:spMkLst>
        </pc:spChg>
        <pc:spChg chg="add mod">
          <ac:chgData name="Chien-Min Kao" userId="03d74fa609f6c24c" providerId="LiveId" clId="{E31EE617-6EF7-4540-9434-E186B78BE61E}" dt="2018-03-14T05:13:21.765" v="1686" actId="1076"/>
          <ac:spMkLst>
            <pc:docMk/>
            <pc:sldMk cId="2437669027" sldId="299"/>
            <ac:spMk id="8" creationId="{452EDCFB-3088-49EC-B342-B5B60F2F12E5}"/>
          </ac:spMkLst>
        </pc:spChg>
        <pc:spChg chg="add mod">
          <ac:chgData name="Chien-Min Kao" userId="03d74fa609f6c24c" providerId="LiveId" clId="{E31EE617-6EF7-4540-9434-E186B78BE61E}" dt="2018-03-14T05:13:18.029" v="1685" actId="1076"/>
          <ac:spMkLst>
            <pc:docMk/>
            <pc:sldMk cId="2437669027" sldId="299"/>
            <ac:spMk id="9" creationId="{E7094ABA-3166-4F7B-95FD-471ED65BC808}"/>
          </ac:spMkLst>
        </pc:spChg>
        <pc:spChg chg="add mod">
          <ac:chgData name="Chien-Min Kao" userId="03d74fa609f6c24c" providerId="LiveId" clId="{E31EE617-6EF7-4540-9434-E186B78BE61E}" dt="2018-03-14T05:13:04.754" v="1682" actId="1076"/>
          <ac:spMkLst>
            <pc:docMk/>
            <pc:sldMk cId="2437669027" sldId="299"/>
            <ac:spMk id="10" creationId="{6A673096-5871-4C31-A11C-C7B65252A8B4}"/>
          </ac:spMkLst>
        </pc:spChg>
        <pc:spChg chg="add del mod">
          <ac:chgData name="Chien-Min Kao" userId="03d74fa609f6c24c" providerId="LiveId" clId="{E31EE617-6EF7-4540-9434-E186B78BE61E}" dt="2018-03-14T05:12:11.289" v="1664" actId="478"/>
          <ac:spMkLst>
            <pc:docMk/>
            <pc:sldMk cId="2437669027" sldId="299"/>
            <ac:spMk id="11" creationId="{72A47BED-63CE-4A9B-9E30-EA37844E1461}"/>
          </ac:spMkLst>
        </pc:spChg>
        <pc:spChg chg="add mod">
          <ac:chgData name="Chien-Min Kao" userId="03d74fa609f6c24c" providerId="LiveId" clId="{E31EE617-6EF7-4540-9434-E186B78BE61E}" dt="2018-03-14T05:14:01.924" v="1696" actId="1076"/>
          <ac:spMkLst>
            <pc:docMk/>
            <pc:sldMk cId="2437669027" sldId="299"/>
            <ac:spMk id="12" creationId="{7DF4932A-D3E1-4591-996A-45EA4B675654}"/>
          </ac:spMkLst>
        </pc:spChg>
        <pc:spChg chg="add mod">
          <ac:chgData name="Chien-Min Kao" userId="03d74fa609f6c24c" providerId="LiveId" clId="{E31EE617-6EF7-4540-9434-E186B78BE61E}" dt="2018-03-14T05:13:44.433" v="1693" actId="403"/>
          <ac:spMkLst>
            <pc:docMk/>
            <pc:sldMk cId="2437669027" sldId="299"/>
            <ac:spMk id="13" creationId="{910E67A8-9678-4A79-8BC2-D8D7FB4BBE0D}"/>
          </ac:spMkLst>
        </pc:spChg>
        <pc:picChg chg="add mod">
          <ac:chgData name="Chien-Min Kao" userId="03d74fa609f6c24c" providerId="LiveId" clId="{E31EE617-6EF7-4540-9434-E186B78BE61E}" dt="2018-03-14T05:09:49.901" v="1636" actId="1076"/>
          <ac:picMkLst>
            <pc:docMk/>
            <pc:sldMk cId="2437669027" sldId="299"/>
            <ac:picMk id="4" creationId="{D875551B-AB9B-4B5C-9920-72B1092177FF}"/>
          </ac:picMkLst>
        </pc:picChg>
        <pc:picChg chg="add mod">
          <ac:chgData name="Chien-Min Kao" userId="03d74fa609f6c24c" providerId="LiveId" clId="{E31EE617-6EF7-4540-9434-E186B78BE61E}" dt="2018-03-14T05:13:34.568" v="1690" actId="1076"/>
          <ac:picMkLst>
            <pc:docMk/>
            <pc:sldMk cId="2437669027" sldId="299"/>
            <ac:picMk id="5" creationId="{53EB59F4-5D8B-4C19-88E3-7911BA95FC7D}"/>
          </ac:picMkLst>
        </pc:picChg>
        <pc:picChg chg="add del mod">
          <ac:chgData name="Chien-Min Kao" userId="03d74fa609f6c24c" providerId="LiveId" clId="{E31EE617-6EF7-4540-9434-E186B78BE61E}" dt="2018-03-14T05:12:09.808" v="1663" actId="478"/>
          <ac:picMkLst>
            <pc:docMk/>
            <pc:sldMk cId="2437669027" sldId="299"/>
            <ac:picMk id="6" creationId="{976E14E0-EA55-4C62-A36D-3B32F479917C}"/>
          </ac:picMkLst>
        </pc:picChg>
        <pc:picChg chg="add mod">
          <ac:chgData name="Chien-Min Kao" userId="03d74fa609f6c24c" providerId="LiveId" clId="{E31EE617-6EF7-4540-9434-E186B78BE61E}" dt="2018-03-14T05:12:05.014" v="1661" actId="1076"/>
          <ac:picMkLst>
            <pc:docMk/>
            <pc:sldMk cId="2437669027" sldId="299"/>
            <ac:picMk id="7" creationId="{F7BD6DF2-70DA-4556-B8DB-82EA12912508}"/>
          </ac:picMkLst>
        </pc:picChg>
      </pc:sldChg>
      <pc:sldChg chg="modSp add del">
        <pc:chgData name="Chien-Min Kao" userId="03d74fa609f6c24c" providerId="LiveId" clId="{E31EE617-6EF7-4540-9434-E186B78BE61E}" dt="2018-03-14T05:41:52.458" v="1801" actId="2696"/>
        <pc:sldMkLst>
          <pc:docMk/>
          <pc:sldMk cId="180393423" sldId="300"/>
        </pc:sldMkLst>
        <pc:spChg chg="mod">
          <ac:chgData name="Chien-Min Kao" userId="03d74fa609f6c24c" providerId="LiveId" clId="{E31EE617-6EF7-4540-9434-E186B78BE61E}" dt="2018-03-14T05:38:53.907" v="1744" actId="404"/>
          <ac:spMkLst>
            <pc:docMk/>
            <pc:sldMk cId="180393423" sldId="300"/>
            <ac:spMk id="79878" creationId="{00000000-0000-0000-0000-000000000000}"/>
          </ac:spMkLst>
        </pc:spChg>
      </pc:sldChg>
      <pc:sldChg chg="modSp add del modTransition">
        <pc:chgData name="Chien-Min Kao" userId="03d74fa609f6c24c" providerId="LiveId" clId="{E31EE617-6EF7-4540-9434-E186B78BE61E}" dt="2018-03-14T05:21:50.263" v="1741" actId="2696"/>
        <pc:sldMkLst>
          <pc:docMk/>
          <pc:sldMk cId="3875057903" sldId="300"/>
        </pc:sldMkLst>
        <pc:spChg chg="mod">
          <ac:chgData name="Chien-Min Kao" userId="03d74fa609f6c24c" providerId="LiveId" clId="{E31EE617-6EF7-4540-9434-E186B78BE61E}" dt="2018-03-14T05:19:35.515" v="1740" actId="20577"/>
          <ac:spMkLst>
            <pc:docMk/>
            <pc:sldMk cId="3875057903" sldId="300"/>
            <ac:spMk id="7987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5:19:21.433" v="1730" actId="404"/>
          <ac:spMkLst>
            <pc:docMk/>
            <pc:sldMk cId="3875057903" sldId="300"/>
            <ac:spMk id="79878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5:19:17.666" v="1728" actId="1076"/>
          <ac:picMkLst>
            <pc:docMk/>
            <pc:sldMk cId="3875057903" sldId="300"/>
            <ac:picMk id="79877" creationId="{00000000-0000-0000-0000-000000000000}"/>
          </ac:picMkLst>
        </pc:picChg>
      </pc:sldChg>
      <pc:sldChg chg="delSp modSp add del">
        <pc:chgData name="Chien-Min Kao" userId="03d74fa609f6c24c" providerId="LiveId" clId="{E31EE617-6EF7-4540-9434-E186B78BE61E}" dt="2018-03-14T05:40:42.670" v="1788" actId="2696"/>
        <pc:sldMkLst>
          <pc:docMk/>
          <pc:sldMk cId="3973470004" sldId="301"/>
        </pc:sldMkLst>
        <pc:spChg chg="del mod">
          <ac:chgData name="Chien-Min Kao" userId="03d74fa609f6c24c" providerId="LiveId" clId="{E31EE617-6EF7-4540-9434-E186B78BE61E}" dt="2018-03-14T05:40:37.752" v="1786"/>
          <ac:spMkLst>
            <pc:docMk/>
            <pc:sldMk cId="3973470004" sldId="301"/>
            <ac:spMk id="11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5:40:37.752" v="1786"/>
          <ac:spMkLst>
            <pc:docMk/>
            <pc:sldMk cId="3973470004" sldId="301"/>
            <ac:spMk id="12" creationId="{00000000-0000-0000-0000-000000000000}"/>
          </ac:spMkLst>
        </pc:spChg>
        <pc:grpChg chg="del">
          <ac:chgData name="Chien-Min Kao" userId="03d74fa609f6c24c" providerId="LiveId" clId="{E31EE617-6EF7-4540-9434-E186B78BE61E}" dt="2018-03-14T05:40:37.752" v="1786"/>
          <ac:grpSpMkLst>
            <pc:docMk/>
            <pc:sldMk cId="3973470004" sldId="301"/>
            <ac:grpSpMk id="3" creationId="{00000000-0000-0000-0000-000000000000}"/>
          </ac:grpSpMkLst>
        </pc:grpChg>
        <pc:grpChg chg="del">
          <ac:chgData name="Chien-Min Kao" userId="03d74fa609f6c24c" providerId="LiveId" clId="{E31EE617-6EF7-4540-9434-E186B78BE61E}" dt="2018-03-14T05:40:37.752" v="1786"/>
          <ac:grpSpMkLst>
            <pc:docMk/>
            <pc:sldMk cId="3973470004" sldId="301"/>
            <ac:grpSpMk id="13" creationId="{00000000-0000-0000-0000-000000000000}"/>
          </ac:grpSpMkLst>
        </pc:grpChg>
        <pc:picChg chg="del">
          <ac:chgData name="Chien-Min Kao" userId="03d74fa609f6c24c" providerId="LiveId" clId="{E31EE617-6EF7-4540-9434-E186B78BE61E}" dt="2018-03-14T05:40:37.752" v="1786"/>
          <ac:picMkLst>
            <pc:docMk/>
            <pc:sldMk cId="3973470004" sldId="301"/>
            <ac:picMk id="6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5:41:28.006" v="1800" actId="1076"/>
        <pc:sldMkLst>
          <pc:docMk/>
          <pc:sldMk cId="1649854823" sldId="302"/>
        </pc:sldMkLst>
        <pc:spChg chg="mod">
          <ac:chgData name="Chien-Min Kao" userId="03d74fa609f6c24c" providerId="LiveId" clId="{E31EE617-6EF7-4540-9434-E186B78BE61E}" dt="2018-03-14T05:40:11.109" v="1783" actId="1076"/>
          <ac:spMkLst>
            <pc:docMk/>
            <pc:sldMk cId="1649854823" sldId="302"/>
            <ac:spMk id="2" creationId="{B61FCDF8-1996-4847-B120-C02727902C66}"/>
          </ac:spMkLst>
        </pc:spChg>
        <pc:spChg chg="del">
          <ac:chgData name="Chien-Min Kao" userId="03d74fa609f6c24c" providerId="LiveId" clId="{E31EE617-6EF7-4540-9434-E186B78BE61E}" dt="2018-03-14T05:40:13.369" v="1784" actId="478"/>
          <ac:spMkLst>
            <pc:docMk/>
            <pc:sldMk cId="1649854823" sldId="302"/>
            <ac:spMk id="3" creationId="{EFA077EA-2AEA-4245-A07B-EF264154A1CC}"/>
          </ac:spMkLst>
        </pc:spChg>
        <pc:spChg chg="mod">
          <ac:chgData name="Chien-Min Kao" userId="03d74fa609f6c24c" providerId="LiveId" clId="{E31EE617-6EF7-4540-9434-E186B78BE61E}" dt="2018-03-14T05:41:02.444" v="1792" actId="1076"/>
          <ac:spMkLst>
            <pc:docMk/>
            <pc:sldMk cId="1649854823" sldId="302"/>
            <ac:spMk id="10" creationId="{64B586BA-A85D-4F24-B0ED-E1CECC84C150}"/>
          </ac:spMkLst>
        </pc:spChg>
        <pc:spChg chg="add mod">
          <ac:chgData name="Chien-Min Kao" userId="03d74fa609f6c24c" providerId="LiveId" clId="{E31EE617-6EF7-4540-9434-E186B78BE61E}" dt="2018-03-14T05:41:05.762" v="1793"/>
          <ac:spMkLst>
            <pc:docMk/>
            <pc:sldMk cId="1649854823" sldId="302"/>
            <ac:spMk id="11" creationId="{0F97083B-8F31-437B-9524-6FD8A948471A}"/>
          </ac:spMkLst>
        </pc:spChg>
        <pc:spChg chg="add mod">
          <ac:chgData name="Chien-Min Kao" userId="03d74fa609f6c24c" providerId="LiveId" clId="{E31EE617-6EF7-4540-9434-E186B78BE61E}" dt="2018-03-14T05:41:28.006" v="1800" actId="1076"/>
          <ac:spMkLst>
            <pc:docMk/>
            <pc:sldMk cId="1649854823" sldId="302"/>
            <ac:spMk id="12" creationId="{8D1909C5-9D07-4447-982D-CBD82CAE2831}"/>
          </ac:spMkLst>
        </pc:spChg>
        <pc:grpChg chg="add">
          <ac:chgData name="Chien-Min Kao" userId="03d74fa609f6c24c" providerId="LiveId" clId="{E31EE617-6EF7-4540-9434-E186B78BE61E}" dt="2018-03-14T05:40:39.726" v="1787"/>
          <ac:grpSpMkLst>
            <pc:docMk/>
            <pc:sldMk cId="1649854823" sldId="302"/>
            <ac:grpSpMk id="4" creationId="{A4789251-7666-46FC-958B-4B45496CFBED}"/>
          </ac:grpSpMkLst>
        </pc:grpChg>
        <pc:grpChg chg="add">
          <ac:chgData name="Chien-Min Kao" userId="03d74fa609f6c24c" providerId="LiveId" clId="{E31EE617-6EF7-4540-9434-E186B78BE61E}" dt="2018-03-14T05:40:39.726" v="1787"/>
          <ac:grpSpMkLst>
            <pc:docMk/>
            <pc:sldMk cId="1649854823" sldId="302"/>
            <ac:grpSpMk id="8" creationId="{8EC53FBE-16D9-44CB-A8B1-690CF8C0C9B3}"/>
          </ac:grpSpMkLst>
        </pc:grpChg>
        <pc:picChg chg="add mod modCrop">
          <ac:chgData name="Chien-Min Kao" userId="03d74fa609f6c24c" providerId="LiveId" clId="{E31EE617-6EF7-4540-9434-E186B78BE61E}" dt="2018-03-14T05:41:25.249" v="1799" actId="1076"/>
          <ac:picMkLst>
            <pc:docMk/>
            <pc:sldMk cId="1649854823" sldId="302"/>
            <ac:picMk id="7" creationId="{CE854EDF-4DC0-452C-97AE-113F12563B61}"/>
          </ac:picMkLst>
        </pc:picChg>
      </pc:sldChg>
      <pc:sldChg chg="addSp delSp modSp add setBg delAnim">
        <pc:chgData name="Chien-Min Kao" userId="03d74fa609f6c24c" providerId="LiveId" clId="{E31EE617-6EF7-4540-9434-E186B78BE61E}" dt="2018-03-14T06:02:17.100" v="2135" actId="1076"/>
        <pc:sldMkLst>
          <pc:docMk/>
          <pc:sldMk cId="2274069772" sldId="303"/>
        </pc:sldMkLst>
        <pc:spChg chg="del">
          <ac:chgData name="Chien-Min Kao" userId="03d74fa609f6c24c" providerId="LiveId" clId="{E31EE617-6EF7-4540-9434-E186B78BE61E}" dt="2018-03-14T05:57:24.503" v="2049" actId="478"/>
          <ac:spMkLst>
            <pc:docMk/>
            <pc:sldMk cId="2274069772" sldId="303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01:42.934" v="2128" actId="478"/>
          <ac:spMkLst>
            <pc:docMk/>
            <pc:sldMk cId="2274069772" sldId="303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5:59:45.246" v="2082" actId="1076"/>
          <ac:spMkLst>
            <pc:docMk/>
            <pc:sldMk cId="2274069772" sldId="303"/>
            <ac:spMk id="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02:17.100" v="2135" actId="1076"/>
          <ac:spMkLst>
            <pc:docMk/>
            <pc:sldMk cId="2274069772" sldId="303"/>
            <ac:spMk id="14" creationId="{B4FFDB84-1DF4-4294-B565-F97E370BA7C6}"/>
          </ac:spMkLst>
        </pc:spChg>
        <pc:spChg chg="add mod">
          <ac:chgData name="Chien-Min Kao" userId="03d74fa609f6c24c" providerId="LiveId" clId="{E31EE617-6EF7-4540-9434-E186B78BE61E}" dt="2018-03-14T05:59:52.508" v="2084" actId="1076"/>
          <ac:spMkLst>
            <pc:docMk/>
            <pc:sldMk cId="2274069772" sldId="303"/>
            <ac:spMk id="15" creationId="{62068FFD-E4BC-4CEC-AAF7-41E771A537F4}"/>
          </ac:spMkLst>
        </pc:spChg>
        <pc:spChg chg="add del mod">
          <ac:chgData name="Chien-Min Kao" userId="03d74fa609f6c24c" providerId="LiveId" clId="{E31EE617-6EF7-4540-9434-E186B78BE61E}" dt="2018-03-14T05:57:28.200" v="2050" actId="478"/>
          <ac:spMkLst>
            <pc:docMk/>
            <pc:sldMk cId="2274069772" sldId="303"/>
            <ac:spMk id="17" creationId="{28C18E31-2A0D-491B-A3C7-6C6B22610FF1}"/>
          </ac:spMkLst>
        </pc:spChg>
        <pc:grpChg chg="add mod">
          <ac:chgData name="Chien-Min Kao" userId="03d74fa609f6c24c" providerId="LiveId" clId="{E31EE617-6EF7-4540-9434-E186B78BE61E}" dt="2018-03-14T06:02:06.604" v="2133" actId="1076"/>
          <ac:grpSpMkLst>
            <pc:docMk/>
            <pc:sldMk cId="2274069772" sldId="303"/>
            <ac:grpSpMk id="12" creationId="{BD71CA5C-DC9B-4B52-BE32-6D2AABC91038}"/>
          </ac:grpSpMkLst>
        </pc:grpChg>
        <pc:picChg chg="del mod">
          <ac:chgData name="Chien-Min Kao" userId="03d74fa609f6c24c" providerId="LiveId" clId="{E31EE617-6EF7-4540-9434-E186B78BE61E}" dt="2018-03-14T05:59:32.517" v="2080" actId="478"/>
          <ac:picMkLst>
            <pc:docMk/>
            <pc:sldMk cId="2274069772" sldId="303"/>
            <ac:picMk id="6" creationId="{00000000-0000-0000-0000-000000000000}"/>
          </ac:picMkLst>
        </pc:picChg>
        <pc:picChg chg="add del mod">
          <ac:chgData name="Chien-Min Kao" userId="03d74fa609f6c24c" providerId="LiveId" clId="{E31EE617-6EF7-4540-9434-E186B78BE61E}" dt="2018-03-14T05:53:35.421" v="1970" actId="478"/>
          <ac:picMkLst>
            <pc:docMk/>
            <pc:sldMk cId="2274069772" sldId="303"/>
            <ac:picMk id="7" creationId="{8300C8CF-2CAB-4FDF-B053-D3A4BBF552FC}"/>
          </ac:picMkLst>
        </pc:picChg>
        <pc:picChg chg="add del mod">
          <ac:chgData name="Chien-Min Kao" userId="03d74fa609f6c24c" providerId="LiveId" clId="{E31EE617-6EF7-4540-9434-E186B78BE61E}" dt="2018-03-14T05:53:36.002" v="1971" actId="478"/>
          <ac:picMkLst>
            <pc:docMk/>
            <pc:sldMk cId="2274069772" sldId="303"/>
            <ac:picMk id="8" creationId="{69804145-DF30-498C-A336-46FD780357CD}"/>
          </ac:picMkLst>
        </pc:picChg>
        <pc:picChg chg="del mod">
          <ac:chgData name="Chien-Min Kao" userId="03d74fa609f6c24c" providerId="LiveId" clId="{E31EE617-6EF7-4540-9434-E186B78BE61E}" dt="2018-03-14T05:59:30.837" v="2079" actId="478"/>
          <ac:picMkLst>
            <pc:docMk/>
            <pc:sldMk cId="2274069772" sldId="303"/>
            <ac:picMk id="9" creationId="{00000000-0000-0000-0000-000000000000}"/>
          </ac:picMkLst>
        </pc:picChg>
        <pc:picChg chg="add mod">
          <ac:chgData name="Chien-Min Kao" userId="03d74fa609f6c24c" providerId="LiveId" clId="{E31EE617-6EF7-4540-9434-E186B78BE61E}" dt="2018-03-14T06:01:20.639" v="2121" actId="1076"/>
          <ac:picMkLst>
            <pc:docMk/>
            <pc:sldMk cId="2274069772" sldId="303"/>
            <ac:picMk id="10" creationId="{B5E7028E-96F4-4CD4-A0D3-97A5F82B8238}"/>
          </ac:picMkLst>
        </pc:picChg>
        <pc:picChg chg="add mod">
          <ac:chgData name="Chien-Min Kao" userId="03d74fa609f6c24c" providerId="LiveId" clId="{E31EE617-6EF7-4540-9434-E186B78BE61E}" dt="2018-03-14T06:01:47.507" v="2129" actId="1076"/>
          <ac:picMkLst>
            <pc:docMk/>
            <pc:sldMk cId="2274069772" sldId="303"/>
            <ac:picMk id="11" creationId="{0BD309E4-B984-481D-9DE8-61CF09315684}"/>
          </ac:picMkLst>
        </pc:picChg>
        <pc:picChg chg="mod">
          <ac:chgData name="Chien-Min Kao" userId="03d74fa609f6c24c" providerId="LiveId" clId="{E31EE617-6EF7-4540-9434-E186B78BE61E}" dt="2018-03-14T05:54:58.351" v="2011" actId="1076"/>
          <ac:picMkLst>
            <pc:docMk/>
            <pc:sldMk cId="2274069772" sldId="303"/>
            <ac:picMk id="13" creationId="{6BF2484D-9E5B-4934-A12E-83FF2DD02A2E}"/>
          </ac:picMkLst>
        </pc:picChg>
        <pc:picChg chg="add mod">
          <ac:chgData name="Chien-Min Kao" userId="03d74fa609f6c24c" providerId="LiveId" clId="{E31EE617-6EF7-4540-9434-E186B78BE61E}" dt="2018-03-14T06:01:51.933" v="2130" actId="1076"/>
          <ac:picMkLst>
            <pc:docMk/>
            <pc:sldMk cId="2274069772" sldId="303"/>
            <ac:picMk id="16" creationId="{427A5401-7C76-4EA9-9A54-FB3C8D869E27}"/>
          </ac:picMkLst>
        </pc:picChg>
        <pc:picChg chg="add mod">
          <ac:chgData name="Chien-Min Kao" userId="03d74fa609f6c24c" providerId="LiveId" clId="{E31EE617-6EF7-4540-9434-E186B78BE61E}" dt="2018-03-14T06:01:40.316" v="2127" actId="1076"/>
          <ac:picMkLst>
            <pc:docMk/>
            <pc:sldMk cId="2274069772" sldId="303"/>
            <ac:picMk id="3074" creationId="{A4C7F80F-98BC-4E22-8CC1-02464C2049A4}"/>
          </ac:picMkLst>
        </pc:picChg>
      </pc:sldChg>
      <pc:sldChg chg="addSp delSp modSp add">
        <pc:chgData name="Chien-Min Kao" userId="03d74fa609f6c24c" providerId="LiveId" clId="{E31EE617-6EF7-4540-9434-E186B78BE61E}" dt="2018-03-14T05:51:38.881" v="1946" actId="1076"/>
        <pc:sldMkLst>
          <pc:docMk/>
          <pc:sldMk cId="2455862215" sldId="304"/>
        </pc:sldMkLst>
        <pc:spChg chg="mod">
          <ac:chgData name="Chien-Min Kao" userId="03d74fa609f6c24c" providerId="LiveId" clId="{E31EE617-6EF7-4540-9434-E186B78BE61E}" dt="2018-03-14T05:48:38.965" v="1884" actId="1076"/>
          <ac:spMkLst>
            <pc:docMk/>
            <pc:sldMk cId="2455862215" sldId="304"/>
            <ac:spMk id="2" creationId="{461A6259-9457-4F18-8BDF-E168E0E06A27}"/>
          </ac:spMkLst>
        </pc:spChg>
        <pc:spChg chg="del">
          <ac:chgData name="Chien-Min Kao" userId="03d74fa609f6c24c" providerId="LiveId" clId="{E31EE617-6EF7-4540-9434-E186B78BE61E}" dt="2018-03-14T05:48:41.061" v="1885" actId="478"/>
          <ac:spMkLst>
            <pc:docMk/>
            <pc:sldMk cId="2455862215" sldId="304"/>
            <ac:spMk id="3" creationId="{91B3CC88-3A59-4005-9748-9F47E712E051}"/>
          </ac:spMkLst>
        </pc:spChg>
        <pc:spChg chg="add mod">
          <ac:chgData name="Chien-Min Kao" userId="03d74fa609f6c24c" providerId="LiveId" clId="{E31EE617-6EF7-4540-9434-E186B78BE61E}" dt="2018-03-14T05:50:24.357" v="1913" actId="1076"/>
          <ac:spMkLst>
            <pc:docMk/>
            <pc:sldMk cId="2455862215" sldId="304"/>
            <ac:spMk id="6" creationId="{F91E55AE-D1FF-44D9-8275-195968FC8350}"/>
          </ac:spMkLst>
        </pc:spChg>
        <pc:spChg chg="add mod">
          <ac:chgData name="Chien-Min Kao" userId="03d74fa609f6c24c" providerId="LiveId" clId="{E31EE617-6EF7-4540-9434-E186B78BE61E}" dt="2018-03-14T05:50:42.884" v="1917" actId="1076"/>
          <ac:spMkLst>
            <pc:docMk/>
            <pc:sldMk cId="2455862215" sldId="304"/>
            <ac:spMk id="7" creationId="{69ECE13E-B7BA-4E4B-B07A-4E6732C30DB5}"/>
          </ac:spMkLst>
        </pc:spChg>
        <pc:spChg chg="add mod">
          <ac:chgData name="Chien-Min Kao" userId="03d74fa609f6c24c" providerId="LiveId" clId="{E31EE617-6EF7-4540-9434-E186B78BE61E}" dt="2018-03-14T05:50:16.685" v="1911"/>
          <ac:spMkLst>
            <pc:docMk/>
            <pc:sldMk cId="2455862215" sldId="304"/>
            <ac:spMk id="9" creationId="{FE682E7F-7466-4FB7-82FA-2790137B9F34}"/>
          </ac:spMkLst>
        </pc:spChg>
        <pc:spChg chg="add mod">
          <ac:chgData name="Chien-Min Kao" userId="03d74fa609f6c24c" providerId="LiveId" clId="{E31EE617-6EF7-4540-9434-E186B78BE61E}" dt="2018-03-14T05:49:19.737" v="1897"/>
          <ac:spMkLst>
            <pc:docMk/>
            <pc:sldMk cId="2455862215" sldId="304"/>
            <ac:spMk id="10" creationId="{F8AA0E31-D002-44B7-86E2-420AF894ECB5}"/>
          </ac:spMkLst>
        </pc:spChg>
        <pc:spChg chg="add mod">
          <ac:chgData name="Chien-Min Kao" userId="03d74fa609f6c24c" providerId="LiveId" clId="{E31EE617-6EF7-4540-9434-E186B78BE61E}" dt="2018-03-14T05:50:29.612" v="1914" actId="1076"/>
          <ac:spMkLst>
            <pc:docMk/>
            <pc:sldMk cId="2455862215" sldId="304"/>
            <ac:spMk id="11" creationId="{E4724F6D-E3F4-4738-9D1A-02D5D4B1C5A2}"/>
          </ac:spMkLst>
        </pc:spChg>
        <pc:spChg chg="add mod">
          <ac:chgData name="Chien-Min Kao" userId="03d74fa609f6c24c" providerId="LiveId" clId="{E31EE617-6EF7-4540-9434-E186B78BE61E}" dt="2018-03-14T05:50:31.996" v="1915" actId="1076"/>
          <ac:spMkLst>
            <pc:docMk/>
            <pc:sldMk cId="2455862215" sldId="304"/>
            <ac:spMk id="12" creationId="{EDE85F95-13FB-48EF-95A3-82B206B47F75}"/>
          </ac:spMkLst>
        </pc:spChg>
        <pc:spChg chg="add mod">
          <ac:chgData name="Chien-Min Kao" userId="03d74fa609f6c24c" providerId="LiveId" clId="{E31EE617-6EF7-4540-9434-E186B78BE61E}" dt="2018-03-14T05:51:38.881" v="1946" actId="1076"/>
          <ac:spMkLst>
            <pc:docMk/>
            <pc:sldMk cId="2455862215" sldId="304"/>
            <ac:spMk id="13" creationId="{3378651E-B012-4FF8-BD9E-4BF635324E97}"/>
          </ac:spMkLst>
        </pc:spChg>
        <pc:picChg chg="add mod">
          <ac:chgData name="Chien-Min Kao" userId="03d74fa609f6c24c" providerId="LiveId" clId="{E31EE617-6EF7-4540-9434-E186B78BE61E}" dt="2018-03-14T05:50:21.561" v="1912" actId="14100"/>
          <ac:picMkLst>
            <pc:docMk/>
            <pc:sldMk cId="2455862215" sldId="304"/>
            <ac:picMk id="4" creationId="{93D51B68-7FE1-472A-98DC-C040E33E5A4B}"/>
          </ac:picMkLst>
        </pc:picChg>
        <pc:picChg chg="add mod">
          <ac:chgData name="Chien-Min Kao" userId="03d74fa609f6c24c" providerId="LiveId" clId="{E31EE617-6EF7-4540-9434-E186B78BE61E}" dt="2018-03-14T05:49:12.851" v="1895" actId="1076"/>
          <ac:picMkLst>
            <pc:docMk/>
            <pc:sldMk cId="2455862215" sldId="304"/>
            <ac:picMk id="5" creationId="{2BBD6EE4-2F54-4448-82D6-9AC8E9C9BF07}"/>
          </ac:picMkLst>
        </pc:picChg>
        <pc:picChg chg="add mod">
          <ac:chgData name="Chien-Min Kao" userId="03d74fa609f6c24c" providerId="LiveId" clId="{E31EE617-6EF7-4540-9434-E186B78BE61E}" dt="2018-03-14T05:50:09.203" v="1908" actId="14100"/>
          <ac:picMkLst>
            <pc:docMk/>
            <pc:sldMk cId="2455862215" sldId="304"/>
            <ac:picMk id="8" creationId="{9B3E70E8-456F-4043-9E0B-9501F5D03CE8}"/>
          </ac:picMkLst>
        </pc:picChg>
      </pc:sldChg>
      <pc:sldChg chg="delSp modSp add del">
        <pc:chgData name="Chien-Min Kao" userId="03d74fa609f6c24c" providerId="LiveId" clId="{E31EE617-6EF7-4540-9434-E186B78BE61E}" dt="2018-03-14T06:06:55.500" v="2192" actId="2696"/>
        <pc:sldMkLst>
          <pc:docMk/>
          <pc:sldMk cId="3546205201" sldId="305"/>
        </pc:sldMkLst>
        <pc:spChg chg="del">
          <ac:chgData name="Chien-Min Kao" userId="03d74fa609f6c24c" providerId="LiveId" clId="{E31EE617-6EF7-4540-9434-E186B78BE61E}" dt="2018-03-14T05:59:22.880" v="2078" actId="478"/>
          <ac:spMkLst>
            <pc:docMk/>
            <pc:sldMk cId="3546205201" sldId="305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5:59:11.718" v="2075" actId="1076"/>
          <ac:spMkLst>
            <pc:docMk/>
            <pc:sldMk cId="3546205201" sldId="305"/>
            <ac:spMk id="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5:58:55.411" v="2063" actId="20577"/>
          <ac:spMkLst>
            <pc:docMk/>
            <pc:sldMk cId="3546205201" sldId="305"/>
            <ac:spMk id="14" creationId="{B4FFDB84-1DF4-4294-B565-F97E370BA7C6}"/>
          </ac:spMkLst>
        </pc:spChg>
        <pc:spChg chg="del">
          <ac:chgData name="Chien-Min Kao" userId="03d74fa609f6c24c" providerId="LiveId" clId="{E31EE617-6EF7-4540-9434-E186B78BE61E}" dt="2018-03-14T05:58:57.468" v="2065" actId="478"/>
          <ac:spMkLst>
            <pc:docMk/>
            <pc:sldMk cId="3546205201" sldId="305"/>
            <ac:spMk id="15" creationId="{62068FFD-E4BC-4CEC-AAF7-41E771A537F4}"/>
          </ac:spMkLst>
        </pc:spChg>
        <pc:grpChg chg="del">
          <ac:chgData name="Chien-Min Kao" userId="03d74fa609f6c24c" providerId="LiveId" clId="{E31EE617-6EF7-4540-9434-E186B78BE61E}" dt="2018-03-14T05:58:56.719" v="2064" actId="478"/>
          <ac:grpSpMkLst>
            <pc:docMk/>
            <pc:sldMk cId="3546205201" sldId="305"/>
            <ac:grpSpMk id="12" creationId="{BD71CA5C-DC9B-4B52-BE32-6D2AABC91038}"/>
          </ac:grpSpMkLst>
        </pc:grpChg>
        <pc:picChg chg="mod">
          <ac:chgData name="Chien-Min Kao" userId="03d74fa609f6c24c" providerId="LiveId" clId="{E31EE617-6EF7-4540-9434-E186B78BE61E}" dt="2018-03-14T05:59:13.345" v="2076" actId="1076"/>
          <ac:picMkLst>
            <pc:docMk/>
            <pc:sldMk cId="3546205201" sldId="305"/>
            <ac:picMk id="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5:59:14.743" v="2077" actId="1076"/>
          <ac:picMkLst>
            <pc:docMk/>
            <pc:sldMk cId="3546205201" sldId="305"/>
            <ac:picMk id="9" creationId="{00000000-0000-0000-0000-000000000000}"/>
          </ac:picMkLst>
        </pc:picChg>
        <pc:picChg chg="del">
          <ac:chgData name="Chien-Min Kao" userId="03d74fa609f6c24c" providerId="LiveId" clId="{E31EE617-6EF7-4540-9434-E186B78BE61E}" dt="2018-03-14T05:58:53.415" v="2061" actId="478"/>
          <ac:picMkLst>
            <pc:docMk/>
            <pc:sldMk cId="3546205201" sldId="305"/>
            <ac:picMk id="10" creationId="{B5E7028E-96F4-4CD4-A0D3-97A5F82B8238}"/>
          </ac:picMkLst>
        </pc:picChg>
        <pc:picChg chg="del">
          <ac:chgData name="Chien-Min Kao" userId="03d74fa609f6c24c" providerId="LiveId" clId="{E31EE617-6EF7-4540-9434-E186B78BE61E}" dt="2018-03-14T05:58:52.750" v="2060" actId="478"/>
          <ac:picMkLst>
            <pc:docMk/>
            <pc:sldMk cId="3546205201" sldId="305"/>
            <ac:picMk id="11" creationId="{0BD309E4-B984-481D-9DE8-61CF09315684}"/>
          </ac:picMkLst>
        </pc:picChg>
        <pc:picChg chg="del">
          <ac:chgData name="Chien-Min Kao" userId="03d74fa609f6c24c" providerId="LiveId" clId="{E31EE617-6EF7-4540-9434-E186B78BE61E}" dt="2018-03-14T05:58:54.595" v="2062" actId="478"/>
          <ac:picMkLst>
            <pc:docMk/>
            <pc:sldMk cId="3546205201" sldId="305"/>
            <ac:picMk id="16" creationId="{427A5401-7C76-4EA9-9A54-FB3C8D869E27}"/>
          </ac:picMkLst>
        </pc:picChg>
        <pc:picChg chg="del">
          <ac:chgData name="Chien-Min Kao" userId="03d74fa609f6c24c" providerId="LiveId" clId="{E31EE617-6EF7-4540-9434-E186B78BE61E}" dt="2018-03-14T05:58:58.338" v="2066" actId="478"/>
          <ac:picMkLst>
            <pc:docMk/>
            <pc:sldMk cId="3546205201" sldId="305"/>
            <ac:picMk id="3074" creationId="{A4C7F80F-98BC-4E22-8CC1-02464C2049A4}"/>
          </ac:picMkLst>
        </pc:picChg>
      </pc:sldChg>
      <pc:sldChg chg="delSp modSp add del">
        <pc:chgData name="Chien-Min Kao" userId="03d74fa609f6c24c" providerId="LiveId" clId="{E31EE617-6EF7-4540-9434-E186B78BE61E}" dt="2018-03-14T05:48:56.105" v="1888" actId="2696"/>
        <pc:sldMkLst>
          <pc:docMk/>
          <pc:sldMk cId="3856578014" sldId="305"/>
        </pc:sldMkLst>
        <pc:spChg chg="del mod">
          <ac:chgData name="Chien-Min Kao" userId="03d74fa609f6c24c" providerId="LiveId" clId="{E31EE617-6EF7-4540-9434-E186B78BE61E}" dt="2018-03-14T05:48:50.200" v="1886"/>
          <ac:spMkLst>
            <pc:docMk/>
            <pc:sldMk cId="3856578014" sldId="305"/>
            <ac:spMk id="12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5:48:50.200" v="1886"/>
          <ac:spMkLst>
            <pc:docMk/>
            <pc:sldMk cId="3856578014" sldId="305"/>
            <ac:spMk id="13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5:48:50.200" v="1886"/>
          <ac:spMkLst>
            <pc:docMk/>
            <pc:sldMk cId="3856578014" sldId="305"/>
            <ac:spMk id="14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5:48:50.200" v="1886"/>
          <ac:spMkLst>
            <pc:docMk/>
            <pc:sldMk cId="3856578014" sldId="305"/>
            <ac:spMk id="15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5:48:50.200" v="1886"/>
          <ac:spMkLst>
            <pc:docMk/>
            <pc:sldMk cId="3856578014" sldId="305"/>
            <ac:spMk id="16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5:48:50.200" v="1886"/>
          <ac:spMkLst>
            <pc:docMk/>
            <pc:sldMk cId="3856578014" sldId="305"/>
            <ac:spMk id="17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5:48:50.200" v="1886"/>
          <ac:spMkLst>
            <pc:docMk/>
            <pc:sldMk cId="3856578014" sldId="305"/>
            <ac:spMk id="18" creationId="{00000000-0000-0000-0000-000000000000}"/>
          </ac:spMkLst>
        </pc:spChg>
        <pc:picChg chg="del">
          <ac:chgData name="Chien-Min Kao" userId="03d74fa609f6c24c" providerId="LiveId" clId="{E31EE617-6EF7-4540-9434-E186B78BE61E}" dt="2018-03-14T05:48:50.200" v="1886"/>
          <ac:picMkLst>
            <pc:docMk/>
            <pc:sldMk cId="3856578014" sldId="305"/>
            <ac:picMk id="6" creationId="{00000000-0000-0000-0000-000000000000}"/>
          </ac:picMkLst>
        </pc:picChg>
        <pc:picChg chg="del">
          <ac:chgData name="Chien-Min Kao" userId="03d74fa609f6c24c" providerId="LiveId" clId="{E31EE617-6EF7-4540-9434-E186B78BE61E}" dt="2018-03-14T05:48:50.200" v="1886"/>
          <ac:picMkLst>
            <pc:docMk/>
            <pc:sldMk cId="3856578014" sldId="305"/>
            <ac:picMk id="11" creationId="{00000000-0000-0000-0000-000000000000}"/>
          </ac:picMkLst>
        </pc:picChg>
        <pc:picChg chg="del">
          <ac:chgData name="Chien-Min Kao" userId="03d74fa609f6c24c" providerId="LiveId" clId="{E31EE617-6EF7-4540-9434-E186B78BE61E}" dt="2018-03-14T05:48:50.200" v="1886"/>
          <ac:picMkLst>
            <pc:docMk/>
            <pc:sldMk cId="3856578014" sldId="305"/>
            <ac:picMk id="22530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6:05:25.173" v="2173" actId="14100"/>
        <pc:sldMkLst>
          <pc:docMk/>
          <pc:sldMk cId="1811042852" sldId="306"/>
        </pc:sldMkLst>
        <pc:spChg chg="del">
          <ac:chgData name="Chien-Min Kao" userId="03d74fa609f6c24c" providerId="LiveId" clId="{E31EE617-6EF7-4540-9434-E186B78BE61E}" dt="2018-03-14T06:03:41.214" v="2137" actId="478"/>
          <ac:spMkLst>
            <pc:docMk/>
            <pc:sldMk cId="1811042852" sldId="306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03:45.389" v="2139" actId="478"/>
          <ac:spMkLst>
            <pc:docMk/>
            <pc:sldMk cId="1811042852" sldId="306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05:25.173" v="2173" actId="14100"/>
          <ac:spMkLst>
            <pc:docMk/>
            <pc:sldMk cId="1811042852" sldId="306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6:03:43.130" v="2138" actId="478"/>
          <ac:spMkLst>
            <pc:docMk/>
            <pc:sldMk cId="1811042852" sldId="306"/>
            <ac:spMk id="6" creationId="{29E0BD24-5489-4FE0-B768-3F75694F9FAE}"/>
          </ac:spMkLst>
        </pc:spChg>
        <pc:spChg chg="mod">
          <ac:chgData name="Chien-Min Kao" userId="03d74fa609f6c24c" providerId="LiveId" clId="{E31EE617-6EF7-4540-9434-E186B78BE61E}" dt="2018-03-14T06:05:00.704" v="2166" actId="14100"/>
          <ac:spMkLst>
            <pc:docMk/>
            <pc:sldMk cId="1811042852" sldId="306"/>
            <ac:spMk id="9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04:01.906" v="2141" actId="1076"/>
          <ac:spMkLst>
            <pc:docMk/>
            <pc:sldMk cId="1811042852" sldId="306"/>
            <ac:spMk id="12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6:04:13.559" v="2147" actId="14100"/>
          <ac:picMkLst>
            <pc:docMk/>
            <pc:sldMk cId="1811042852" sldId="306"/>
            <ac:picMk id="7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04:09.097" v="2145" actId="14100"/>
          <ac:picMkLst>
            <pc:docMk/>
            <pc:sldMk cId="1811042852" sldId="306"/>
            <ac:picMk id="8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05:02.901" v="2167" actId="1076"/>
          <ac:picMkLst>
            <pc:docMk/>
            <pc:sldMk cId="1811042852" sldId="306"/>
            <ac:picMk id="10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05:04.694" v="2168" actId="1076"/>
          <ac:picMkLst>
            <pc:docMk/>
            <pc:sldMk cId="1811042852" sldId="306"/>
            <ac:picMk id="11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6:06:38.054" v="2191" actId="1076"/>
        <pc:sldMkLst>
          <pc:docMk/>
          <pc:sldMk cId="2015187313" sldId="307"/>
        </pc:sldMkLst>
        <pc:spChg chg="del">
          <ac:chgData name="Chien-Min Kao" userId="03d74fa609f6c24c" providerId="LiveId" clId="{E31EE617-6EF7-4540-9434-E186B78BE61E}" dt="2018-03-14T06:06:28.114" v="2187" actId="478"/>
          <ac:spMkLst>
            <pc:docMk/>
            <pc:sldMk cId="2015187313" sldId="307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06:34.033" v="2189" actId="478"/>
          <ac:spMkLst>
            <pc:docMk/>
            <pc:sldMk cId="2015187313" sldId="307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06:24.005" v="2186" actId="20577"/>
          <ac:spMkLst>
            <pc:docMk/>
            <pc:sldMk cId="2015187313" sldId="307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6:06:31.630" v="2188" actId="478"/>
          <ac:spMkLst>
            <pc:docMk/>
            <pc:sldMk cId="2015187313" sldId="307"/>
            <ac:spMk id="7" creationId="{52B3D4E1-FA74-42DB-AE39-6362BB760B6C}"/>
          </ac:spMkLst>
        </pc:spChg>
        <pc:picChg chg="mod">
          <ac:chgData name="Chien-Min Kao" userId="03d74fa609f6c24c" providerId="LiveId" clId="{E31EE617-6EF7-4540-9434-E186B78BE61E}" dt="2018-03-14T06:06:38.054" v="2191" actId="1076"/>
          <ac:picMkLst>
            <pc:docMk/>
            <pc:sldMk cId="2015187313" sldId="307"/>
            <ac:picMk id="3" creationId="{00000000-0000-0000-0000-000000000000}"/>
          </ac:picMkLst>
        </pc:picChg>
      </pc:sldChg>
      <pc:sldChg chg="add del">
        <pc:chgData name="Chien-Min Kao" userId="03d74fa609f6c24c" providerId="LiveId" clId="{E31EE617-6EF7-4540-9434-E186B78BE61E}" dt="2018-03-14T06:08:25.153" v="2194"/>
        <pc:sldMkLst>
          <pc:docMk/>
          <pc:sldMk cId="3604018923" sldId="308"/>
        </pc:sldMkLst>
      </pc:sldChg>
      <pc:sldChg chg="addSp modSp add">
        <pc:chgData name="Chien-Min Kao" userId="03d74fa609f6c24c" providerId="LiveId" clId="{E31EE617-6EF7-4540-9434-E186B78BE61E}" dt="2018-03-14T06:09:40.833" v="2260" actId="1076"/>
        <pc:sldMkLst>
          <pc:docMk/>
          <pc:sldMk cId="3618156327" sldId="308"/>
        </pc:sldMkLst>
        <pc:spChg chg="mod">
          <ac:chgData name="Chien-Min Kao" userId="03d74fa609f6c24c" providerId="LiveId" clId="{E31EE617-6EF7-4540-9434-E186B78BE61E}" dt="2018-03-14T06:09:40.833" v="2260" actId="1076"/>
          <ac:spMkLst>
            <pc:docMk/>
            <pc:sldMk cId="3618156327" sldId="308"/>
            <ac:spMk id="5" creationId="{00000000-0000-0000-0000-000000000000}"/>
          </ac:spMkLst>
        </pc:spChg>
        <pc:spChg chg="add mod">
          <ac:chgData name="Chien-Min Kao" userId="03d74fa609f6c24c" providerId="LiveId" clId="{E31EE617-6EF7-4540-9434-E186B78BE61E}" dt="2018-03-14T06:09:40.269" v="2259"/>
          <ac:spMkLst>
            <pc:docMk/>
            <pc:sldMk cId="3618156327" sldId="308"/>
            <ac:spMk id="7" creationId="{4E8DC03C-D436-4F83-B1BA-B47F87E1B193}"/>
          </ac:spMkLst>
        </pc:spChg>
      </pc:sldChg>
      <pc:sldChg chg="addSp delSp modSp add">
        <pc:chgData name="Chien-Min Kao" userId="03d74fa609f6c24c" providerId="LiveId" clId="{E31EE617-6EF7-4540-9434-E186B78BE61E}" dt="2018-03-14T06:24:12.330" v="2397" actId="1076"/>
        <pc:sldMkLst>
          <pc:docMk/>
          <pc:sldMk cId="1661697687" sldId="309"/>
        </pc:sldMkLst>
        <pc:spChg chg="del">
          <ac:chgData name="Chien-Min Kao" userId="03d74fa609f6c24c" providerId="LiveId" clId="{E31EE617-6EF7-4540-9434-E186B78BE61E}" dt="2018-03-14T06:15:24.466" v="2263" actId="478"/>
          <ac:spMkLst>
            <pc:docMk/>
            <pc:sldMk cId="1661697687" sldId="309"/>
            <ac:spMk id="2" creationId="{2168AD74-8009-4B11-9201-33C2D75EC814}"/>
          </ac:spMkLst>
        </pc:spChg>
        <pc:spChg chg="del">
          <ac:chgData name="Chien-Min Kao" userId="03d74fa609f6c24c" providerId="LiveId" clId="{E31EE617-6EF7-4540-9434-E186B78BE61E}" dt="2018-03-14T06:15:21.194" v="2262" actId="478"/>
          <ac:spMkLst>
            <pc:docMk/>
            <pc:sldMk cId="1661697687" sldId="309"/>
            <ac:spMk id="3" creationId="{CE83E5F3-B976-4144-9186-3EADB98BCFEC}"/>
          </ac:spMkLst>
        </pc:spChg>
        <pc:spChg chg="mod">
          <ac:chgData name="Chien-Min Kao" userId="03d74fa609f6c24c" providerId="LiveId" clId="{E31EE617-6EF7-4540-9434-E186B78BE61E}" dt="2018-03-14T06:22:34.250" v="2396" actId="1076"/>
          <ac:spMkLst>
            <pc:docMk/>
            <pc:sldMk cId="1661697687" sldId="309"/>
            <ac:spMk id="4" creationId="{1075C286-D7FD-4710-BEA4-A0D20E45C259}"/>
          </ac:spMkLst>
        </pc:spChg>
        <pc:picChg chg="add mod">
          <ac:chgData name="Chien-Min Kao" userId="03d74fa609f6c24c" providerId="LiveId" clId="{E31EE617-6EF7-4540-9434-E186B78BE61E}" dt="2018-03-14T06:22:10.283" v="2395" actId="1076"/>
          <ac:picMkLst>
            <pc:docMk/>
            <pc:sldMk cId="1661697687" sldId="309"/>
            <ac:picMk id="5" creationId="{68D3A8D1-2ACC-4E86-9702-1889DCF838BA}"/>
          </ac:picMkLst>
        </pc:picChg>
        <pc:picChg chg="add mod">
          <ac:chgData name="Chien-Min Kao" userId="03d74fa609f6c24c" providerId="LiveId" clId="{E31EE617-6EF7-4540-9434-E186B78BE61E}" dt="2018-03-14T06:21:58.790" v="2391" actId="1076"/>
          <ac:picMkLst>
            <pc:docMk/>
            <pc:sldMk cId="1661697687" sldId="309"/>
            <ac:picMk id="6" creationId="{C373563A-55B3-4A87-BB51-518A3EB3AAF7}"/>
          </ac:picMkLst>
        </pc:picChg>
        <pc:picChg chg="add mod">
          <ac:chgData name="Chien-Min Kao" userId="03d74fa609f6c24c" providerId="LiveId" clId="{E31EE617-6EF7-4540-9434-E186B78BE61E}" dt="2018-03-14T06:24:12.330" v="2397" actId="1076"/>
          <ac:picMkLst>
            <pc:docMk/>
            <pc:sldMk cId="1661697687" sldId="309"/>
            <ac:picMk id="7" creationId="{95EDAA53-07B5-4113-A0E8-B5EA15402007}"/>
          </ac:picMkLst>
        </pc:picChg>
      </pc:sldChg>
      <pc:sldChg chg="add">
        <pc:chgData name="Chien-Min Kao" userId="03d74fa609f6c24c" providerId="LiveId" clId="{E31EE617-6EF7-4540-9434-E186B78BE61E}" dt="2018-03-14T06:27:45.110" v="2406"/>
        <pc:sldMkLst>
          <pc:docMk/>
          <pc:sldMk cId="392680092" sldId="310"/>
        </pc:sldMkLst>
      </pc:sldChg>
      <pc:sldChg chg="addSp delSp modSp add del">
        <pc:chgData name="Chien-Min Kao" userId="03d74fa609f6c24c" providerId="LiveId" clId="{E31EE617-6EF7-4540-9434-E186B78BE61E}" dt="2018-03-14T06:27:23.058" v="2405" actId="2696"/>
        <pc:sldMkLst>
          <pc:docMk/>
          <pc:sldMk cId="2479787383" sldId="310"/>
        </pc:sldMkLst>
        <pc:spChg chg="del">
          <ac:chgData name="Chien-Min Kao" userId="03d74fa609f6c24c" providerId="LiveId" clId="{E31EE617-6EF7-4540-9434-E186B78BE61E}" dt="2018-03-14T06:26:55.985" v="2401" actId="478"/>
          <ac:spMkLst>
            <pc:docMk/>
            <pc:sldMk cId="2479787383" sldId="310"/>
            <ac:spMk id="2" creationId="{5F614C99-73FB-419A-9B11-6886E5F6F327}"/>
          </ac:spMkLst>
        </pc:spChg>
        <pc:spChg chg="del">
          <ac:chgData name="Chien-Min Kao" userId="03d74fa609f6c24c" providerId="LiveId" clId="{E31EE617-6EF7-4540-9434-E186B78BE61E}" dt="2018-03-14T06:26:58.240" v="2402" actId="478"/>
          <ac:spMkLst>
            <pc:docMk/>
            <pc:sldMk cId="2479787383" sldId="310"/>
            <ac:spMk id="3" creationId="{DBEE7F23-27FF-4E03-9493-AE61E5669C2D}"/>
          </ac:spMkLst>
        </pc:spChg>
        <pc:spChg chg="del">
          <ac:chgData name="Chien-Min Kao" userId="03d74fa609f6c24c" providerId="LiveId" clId="{E31EE617-6EF7-4540-9434-E186B78BE61E}" dt="2018-03-14T06:26:54.551" v="2400" actId="478"/>
          <ac:spMkLst>
            <pc:docMk/>
            <pc:sldMk cId="2479787383" sldId="310"/>
            <ac:spMk id="4" creationId="{CAB8A718-D7F0-4AEA-B76F-FA8AADF48F34}"/>
          </ac:spMkLst>
        </pc:spChg>
        <pc:picChg chg="add mod">
          <ac:chgData name="Chien-Min Kao" userId="03d74fa609f6c24c" providerId="LiveId" clId="{E31EE617-6EF7-4540-9434-E186B78BE61E}" dt="2018-03-14T06:27:03.984" v="2404" actId="1076"/>
          <ac:picMkLst>
            <pc:docMk/>
            <pc:sldMk cId="2479787383" sldId="310"/>
            <ac:picMk id="5" creationId="{1F9469B5-A259-4B19-81DA-362A3F964313}"/>
          </ac:picMkLst>
        </pc:picChg>
      </pc:sldChg>
      <pc:sldChg chg="addSp delSp modSp add">
        <pc:chgData name="Chien-Min Kao" userId="03d74fa609f6c24c" providerId="LiveId" clId="{E31EE617-6EF7-4540-9434-E186B78BE61E}" dt="2018-03-14T06:31:26.630" v="2436" actId="1076"/>
        <pc:sldMkLst>
          <pc:docMk/>
          <pc:sldMk cId="3857621313" sldId="311"/>
        </pc:sldMkLst>
        <pc:spChg chg="del">
          <ac:chgData name="Chien-Min Kao" userId="03d74fa609f6c24c" providerId="LiveId" clId="{E31EE617-6EF7-4540-9434-E186B78BE61E}" dt="2018-03-14T06:30:05.027" v="2409" actId="478"/>
          <ac:spMkLst>
            <pc:docMk/>
            <pc:sldMk cId="3857621313" sldId="311"/>
            <ac:spMk id="2" creationId="{BB0F7E38-8038-40C9-948E-F0EC60869502}"/>
          </ac:spMkLst>
        </pc:spChg>
        <pc:spChg chg="del">
          <ac:chgData name="Chien-Min Kao" userId="03d74fa609f6c24c" providerId="LiveId" clId="{E31EE617-6EF7-4540-9434-E186B78BE61E}" dt="2018-03-14T06:30:06.509" v="2410" actId="478"/>
          <ac:spMkLst>
            <pc:docMk/>
            <pc:sldMk cId="3857621313" sldId="311"/>
            <ac:spMk id="3" creationId="{F8B7D108-F5D8-4B76-9A56-19B3C1721494}"/>
          </ac:spMkLst>
        </pc:spChg>
        <pc:spChg chg="del">
          <ac:chgData name="Chien-Min Kao" userId="03d74fa609f6c24c" providerId="LiveId" clId="{E31EE617-6EF7-4540-9434-E186B78BE61E}" dt="2018-03-14T06:30:03.044" v="2408" actId="478"/>
          <ac:spMkLst>
            <pc:docMk/>
            <pc:sldMk cId="3857621313" sldId="311"/>
            <ac:spMk id="4" creationId="{3BC24253-D405-435B-9C45-13CFC709BEE6}"/>
          </ac:spMkLst>
        </pc:spChg>
        <pc:spChg chg="add mod">
          <ac:chgData name="Chien-Min Kao" userId="03d74fa609f6c24c" providerId="LiveId" clId="{E31EE617-6EF7-4540-9434-E186B78BE61E}" dt="2018-03-14T06:31:26.630" v="2436" actId="1076"/>
          <ac:spMkLst>
            <pc:docMk/>
            <pc:sldMk cId="3857621313" sldId="311"/>
            <ac:spMk id="13" creationId="{C67C1415-7374-47BD-9A6F-4D6ECF6E9D4F}"/>
          </ac:spMkLst>
        </pc:spChg>
        <pc:picChg chg="add mod">
          <ac:chgData name="Chien-Min Kao" userId="03d74fa609f6c24c" providerId="LiveId" clId="{E31EE617-6EF7-4540-9434-E186B78BE61E}" dt="2018-03-14T06:30:14.993" v="2413" actId="1076"/>
          <ac:picMkLst>
            <pc:docMk/>
            <pc:sldMk cId="3857621313" sldId="311"/>
            <ac:picMk id="5" creationId="{9426F2F1-8373-458E-9ABE-0B098B99341B}"/>
          </ac:picMkLst>
        </pc:picChg>
        <pc:inkChg chg="add del">
          <ac:chgData name="Chien-Min Kao" userId="03d74fa609f6c24c" providerId="LiveId" clId="{E31EE617-6EF7-4540-9434-E186B78BE61E}" dt="2018-03-14T06:30:45.040" v="2420"/>
          <ac:inkMkLst>
            <pc:docMk/>
            <pc:sldMk cId="3857621313" sldId="311"/>
            <ac:inkMk id="6" creationId="{7CB7DF02-8FCF-402B-95D9-800071896353}"/>
          </ac:inkMkLst>
        </pc:inkChg>
        <pc:inkChg chg="add del">
          <ac:chgData name="Chien-Min Kao" userId="03d74fa609f6c24c" providerId="LiveId" clId="{E31EE617-6EF7-4540-9434-E186B78BE61E}" dt="2018-03-14T06:30:44.545" v="2419"/>
          <ac:inkMkLst>
            <pc:docMk/>
            <pc:sldMk cId="3857621313" sldId="311"/>
            <ac:inkMk id="7" creationId="{97929A15-6F42-4FDE-B361-BB4EFD4C856D}"/>
          </ac:inkMkLst>
        </pc:inkChg>
        <pc:inkChg chg="add">
          <ac:chgData name="Chien-Min Kao" userId="03d74fa609f6c24c" providerId="LiveId" clId="{E31EE617-6EF7-4540-9434-E186B78BE61E}" dt="2018-03-14T06:30:31.889" v="2416"/>
          <ac:inkMkLst>
            <pc:docMk/>
            <pc:sldMk cId="3857621313" sldId="311"/>
            <ac:inkMk id="8" creationId="{6742D68D-5EB5-4265-926B-2EC820C41E8A}"/>
          </ac:inkMkLst>
        </pc:inkChg>
        <pc:inkChg chg="add del">
          <ac:chgData name="Chien-Min Kao" userId="03d74fa609f6c24c" providerId="LiveId" clId="{E31EE617-6EF7-4540-9434-E186B78BE61E}" dt="2018-03-14T06:30:44.098" v="2418"/>
          <ac:inkMkLst>
            <pc:docMk/>
            <pc:sldMk cId="3857621313" sldId="311"/>
            <ac:inkMk id="9" creationId="{2F9ABB4D-AFDF-4604-8FFE-30E662DF1F69}"/>
          </ac:inkMkLst>
        </pc:inkChg>
        <pc:inkChg chg="add del">
          <ac:chgData name="Chien-Min Kao" userId="03d74fa609f6c24c" providerId="LiveId" clId="{E31EE617-6EF7-4540-9434-E186B78BE61E}" dt="2018-03-14T06:31:01.733" v="2423"/>
          <ac:inkMkLst>
            <pc:docMk/>
            <pc:sldMk cId="3857621313" sldId="311"/>
            <ac:inkMk id="10" creationId="{C8E5AA94-C422-4584-AB84-270B6400C6A1}"/>
          </ac:inkMkLst>
        </pc:inkChg>
        <pc:inkChg chg="add del">
          <ac:chgData name="Chien-Min Kao" userId="03d74fa609f6c24c" providerId="LiveId" clId="{E31EE617-6EF7-4540-9434-E186B78BE61E}" dt="2018-03-14T06:31:01.733" v="2423"/>
          <ac:inkMkLst>
            <pc:docMk/>
            <pc:sldMk cId="3857621313" sldId="311"/>
            <ac:inkMk id="11" creationId="{59820A01-358D-4B16-BBEF-1B1278601F4A}"/>
          </ac:inkMkLst>
        </pc:inkChg>
        <pc:inkChg chg="add">
          <ac:chgData name="Chien-Min Kao" userId="03d74fa609f6c24c" providerId="LiveId" clId="{E31EE617-6EF7-4540-9434-E186B78BE61E}" dt="2018-03-14T06:31:01.733" v="2423"/>
          <ac:inkMkLst>
            <pc:docMk/>
            <pc:sldMk cId="3857621313" sldId="311"/>
            <ac:inkMk id="12" creationId="{CBC2AC81-8AEB-4561-BE85-4DB94CFDC654}"/>
          </ac:inkMkLst>
        </pc:inkChg>
      </pc:sldChg>
      <pc:sldChg chg="delSp add del">
        <pc:chgData name="Chien-Min Kao" userId="03d74fa609f6c24c" providerId="LiveId" clId="{E31EE617-6EF7-4540-9434-E186B78BE61E}" dt="2018-03-14T06:32:47.125" v="2444" actId="2696"/>
        <pc:sldMkLst>
          <pc:docMk/>
          <pc:sldMk cId="1791793007" sldId="312"/>
        </pc:sldMkLst>
        <pc:spChg chg="del">
          <ac:chgData name="Chien-Min Kao" userId="03d74fa609f6c24c" providerId="LiveId" clId="{E31EE617-6EF7-4540-9434-E186B78BE61E}" dt="2018-03-14T06:32:34.611" v="2439" actId="478"/>
          <ac:spMkLst>
            <pc:docMk/>
            <pc:sldMk cId="1791793007" sldId="312"/>
            <ac:spMk id="2" creationId="{F9EC0A31-A3E3-4892-8885-DBDB0A6A9CD6}"/>
          </ac:spMkLst>
        </pc:spChg>
        <pc:spChg chg="del">
          <ac:chgData name="Chien-Min Kao" userId="03d74fa609f6c24c" providerId="LiveId" clId="{E31EE617-6EF7-4540-9434-E186B78BE61E}" dt="2018-03-14T06:32:33.799" v="2438" actId="478"/>
          <ac:spMkLst>
            <pc:docMk/>
            <pc:sldMk cId="1791793007" sldId="312"/>
            <ac:spMk id="3" creationId="{C819C355-90F4-4284-B006-482419252089}"/>
          </ac:spMkLst>
        </pc:spChg>
      </pc:sldChg>
      <pc:sldChg chg="addSp delSp modSp add del">
        <pc:chgData name="Chien-Min Kao" userId="03d74fa609f6c24c" providerId="LiveId" clId="{E31EE617-6EF7-4540-9434-E186B78BE61E}" dt="2018-03-14T06:33:10.582" v="2455" actId="1076"/>
        <pc:sldMkLst>
          <pc:docMk/>
          <pc:sldMk cId="1586275409" sldId="313"/>
        </pc:sldMkLst>
        <pc:spChg chg="del">
          <ac:chgData name="Chien-Min Kao" userId="03d74fa609f6c24c" providerId="LiveId" clId="{E31EE617-6EF7-4540-9434-E186B78BE61E}" dt="2018-03-14T06:32:57.739" v="2449" actId="478"/>
          <ac:spMkLst>
            <pc:docMk/>
            <pc:sldMk cId="1586275409" sldId="313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33:05.410" v="2453" actId="478"/>
          <ac:spMkLst>
            <pc:docMk/>
            <pc:sldMk cId="1586275409" sldId="313"/>
            <ac:spMk id="4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32:51.077" v="2445" actId="478"/>
          <ac:spMkLst>
            <pc:docMk/>
            <pc:sldMk cId="1586275409" sldId="313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6:32:53.622" v="2446" actId="478"/>
          <ac:spMkLst>
            <pc:docMk/>
            <pc:sldMk cId="1586275409" sldId="313"/>
            <ac:spMk id="10" creationId="{E7A18C31-871E-430C-9328-1712C84D811B}"/>
          </ac:spMkLst>
        </pc:spChg>
        <pc:spChg chg="add del mod">
          <ac:chgData name="Chien-Min Kao" userId="03d74fa609f6c24c" providerId="LiveId" clId="{E31EE617-6EF7-4540-9434-E186B78BE61E}" dt="2018-03-14T06:32:59.988" v="2450" actId="478"/>
          <ac:spMkLst>
            <pc:docMk/>
            <pc:sldMk cId="1586275409" sldId="313"/>
            <ac:spMk id="12" creationId="{5F134B52-B167-4338-B0D0-09DECA276F1D}"/>
          </ac:spMkLst>
        </pc:spChg>
        <pc:grpChg chg="del">
          <ac:chgData name="Chien-Min Kao" userId="03d74fa609f6c24c" providerId="LiveId" clId="{E31EE617-6EF7-4540-9434-E186B78BE61E}" dt="2018-03-14T06:32:42.317" v="2443" actId="478"/>
          <ac:grpSpMkLst>
            <pc:docMk/>
            <pc:sldMk cId="1586275409" sldId="313"/>
            <ac:grpSpMk id="6" creationId="{00000000-0000-0000-0000-000000000000}"/>
          </ac:grpSpMkLst>
        </pc:grpChg>
        <pc:picChg chg="mod">
          <ac:chgData name="Chien-Min Kao" userId="03d74fa609f6c24c" providerId="LiveId" clId="{E31EE617-6EF7-4540-9434-E186B78BE61E}" dt="2018-03-14T06:33:10.582" v="2455" actId="1076"/>
          <ac:picMkLst>
            <pc:docMk/>
            <pc:sldMk cId="1586275409" sldId="313"/>
            <ac:picMk id="3" creationId="{00000000-0000-0000-0000-000000000000}"/>
          </ac:picMkLst>
        </pc:picChg>
      </pc:sldChg>
      <pc:sldChg chg="addSp delSp modSp add del">
        <pc:chgData name="Chien-Min Kao" userId="03d74fa609f6c24c" providerId="LiveId" clId="{E31EE617-6EF7-4540-9434-E186B78BE61E}" dt="2018-03-14T06:48:47.496" v="2709" actId="2696"/>
        <pc:sldMkLst>
          <pc:docMk/>
          <pc:sldMk cId="1776149299" sldId="314"/>
        </pc:sldMkLst>
        <pc:spChg chg="del">
          <ac:chgData name="Chien-Min Kao" userId="03d74fa609f6c24c" providerId="LiveId" clId="{E31EE617-6EF7-4540-9434-E186B78BE61E}" dt="2018-03-14T06:35:02.737" v="2457" actId="478"/>
          <ac:spMkLst>
            <pc:docMk/>
            <pc:sldMk cId="1776149299" sldId="314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35:54.890" v="2469" actId="478"/>
          <ac:spMkLst>
            <pc:docMk/>
            <pc:sldMk cId="1776149299" sldId="314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41:03.239" v="2700" actId="20577"/>
          <ac:spMkLst>
            <pc:docMk/>
            <pc:sldMk cId="1776149299" sldId="314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6:35:06.147" v="2458" actId="478"/>
          <ac:spMkLst>
            <pc:docMk/>
            <pc:sldMk cId="1776149299" sldId="314"/>
            <ac:spMk id="7" creationId="{71457E15-BE98-4747-B1A7-54771AC19A5C}"/>
          </ac:spMkLst>
        </pc:spChg>
        <pc:spChg chg="mod">
          <ac:chgData name="Chien-Min Kao" userId="03d74fa609f6c24c" providerId="LiveId" clId="{E31EE617-6EF7-4540-9434-E186B78BE61E}" dt="2018-03-14T06:37:57.289" v="2509"/>
          <ac:spMkLst>
            <pc:docMk/>
            <pc:sldMk cId="1776149299" sldId="314"/>
            <ac:spMk id="10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6:41:07.707" v="2702" actId="478"/>
          <ac:spMkLst>
            <pc:docMk/>
            <pc:sldMk cId="1776149299" sldId="314"/>
            <ac:spMk id="1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37:32.903" v="2505" actId="1076"/>
          <ac:spMkLst>
            <pc:docMk/>
            <pc:sldMk cId="1776149299" sldId="314"/>
            <ac:spMk id="2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35:43.063" v="2465" actId="255"/>
          <ac:spMkLst>
            <pc:docMk/>
            <pc:sldMk cId="1776149299" sldId="314"/>
            <ac:spMk id="33" creationId="{00000000-0000-0000-0000-000000000000}"/>
          </ac:spMkLst>
        </pc:spChg>
        <pc:spChg chg="add mod">
          <ac:chgData name="Chien-Min Kao" userId="03d74fa609f6c24c" providerId="LiveId" clId="{E31EE617-6EF7-4540-9434-E186B78BE61E}" dt="2018-03-14T06:41:21.257" v="2708" actId="1076"/>
          <ac:spMkLst>
            <pc:docMk/>
            <pc:sldMk cId="1776149299" sldId="314"/>
            <ac:spMk id="70" creationId="{01525F7E-216D-4A2E-8DA6-E975DA15A9CC}"/>
          </ac:spMkLst>
        </pc:spChg>
        <pc:grpChg chg="del mod">
          <ac:chgData name="Chien-Min Kao" userId="03d74fa609f6c24c" providerId="LiveId" clId="{E31EE617-6EF7-4540-9434-E186B78BE61E}" dt="2018-03-14T06:41:10.867" v="2704" actId="478"/>
          <ac:grpSpMkLst>
            <pc:docMk/>
            <pc:sldMk cId="1776149299" sldId="314"/>
            <ac:grpSpMk id="3" creationId="{00000000-0000-0000-0000-000000000000}"/>
          </ac:grpSpMkLst>
        </pc:grpChg>
        <pc:grpChg chg="mod">
          <ac:chgData name="Chien-Min Kao" userId="03d74fa609f6c24c" providerId="LiveId" clId="{E31EE617-6EF7-4540-9434-E186B78BE61E}" dt="2018-03-14T06:36:05.894" v="2471"/>
          <ac:grpSpMkLst>
            <pc:docMk/>
            <pc:sldMk cId="1776149299" sldId="314"/>
            <ac:grpSpMk id="12" creationId="{00000000-0000-0000-0000-000000000000}"/>
          </ac:grpSpMkLst>
        </pc:grpChg>
        <pc:grpChg chg="del mod">
          <ac:chgData name="Chien-Min Kao" userId="03d74fa609f6c24c" providerId="LiveId" clId="{E31EE617-6EF7-4540-9434-E186B78BE61E}" dt="2018-03-14T06:41:05.554" v="2701" actId="478"/>
          <ac:grpSpMkLst>
            <pc:docMk/>
            <pc:sldMk cId="1776149299" sldId="314"/>
            <ac:grpSpMk id="13" creationId="{00000000-0000-0000-0000-000000000000}"/>
          </ac:grpSpMkLst>
        </pc:grpChg>
        <pc:grpChg chg="del">
          <ac:chgData name="Chien-Min Kao" userId="03d74fa609f6c24c" providerId="LiveId" clId="{E31EE617-6EF7-4540-9434-E186B78BE61E}" dt="2018-03-14T06:41:09.217" v="2703" actId="478"/>
          <ac:grpSpMkLst>
            <pc:docMk/>
            <pc:sldMk cId="1776149299" sldId="314"/>
            <ac:grpSpMk id="23" creationId="{00000000-0000-0000-0000-000000000000}"/>
          </ac:grpSpMkLst>
        </pc:grpChg>
        <pc:cxnChg chg="mod">
          <ac:chgData name="Chien-Min Kao" userId="03d74fa609f6c24c" providerId="LiveId" clId="{E31EE617-6EF7-4540-9434-E186B78BE61E}" dt="2018-03-14T06:36:32.106" v="2478" actId="692"/>
          <ac:cxnSpMkLst>
            <pc:docMk/>
            <pc:sldMk cId="1776149299" sldId="314"/>
            <ac:cxnSpMk id="25" creationId="{00000000-0000-0000-0000-000000000000}"/>
          </ac:cxnSpMkLst>
        </pc:cxnChg>
        <pc:cxnChg chg="mod">
          <ac:chgData name="Chien-Min Kao" userId="03d74fa609f6c24c" providerId="LiveId" clId="{E31EE617-6EF7-4540-9434-E186B78BE61E}" dt="2018-03-14T06:36:24.385" v="2476" actId="692"/>
          <ac:cxnSpMkLst>
            <pc:docMk/>
            <pc:sldMk cId="1776149299" sldId="314"/>
            <ac:cxnSpMk id="27" creationId="{00000000-0000-0000-0000-000000000000}"/>
          </ac:cxnSpMkLst>
        </pc:cxnChg>
        <pc:cxnChg chg="del">
          <ac:chgData name="Chien-Min Kao" userId="03d74fa609f6c24c" providerId="LiveId" clId="{E31EE617-6EF7-4540-9434-E186B78BE61E}" dt="2018-03-14T06:41:09.217" v="2703" actId="478"/>
          <ac:cxnSpMkLst>
            <pc:docMk/>
            <pc:sldMk cId="1776149299" sldId="314"/>
            <ac:cxnSpMk id="69" creationId="{00000000-0000-0000-0000-000000000000}"/>
          </ac:cxnSpMkLst>
        </pc:cxnChg>
      </pc:sldChg>
      <pc:sldChg chg="addSp delSp modSp add">
        <pc:chgData name="Chien-Min Kao" userId="03d74fa609f6c24c" providerId="LiveId" clId="{E31EE617-6EF7-4540-9434-E186B78BE61E}" dt="2018-03-14T06:54:53.845" v="2753" actId="1076"/>
        <pc:sldMkLst>
          <pc:docMk/>
          <pc:sldMk cId="3029730915" sldId="315"/>
        </pc:sldMkLst>
        <pc:spChg chg="del">
          <ac:chgData name="Chien-Min Kao" userId="03d74fa609f6c24c" providerId="LiveId" clId="{E31EE617-6EF7-4540-9434-E186B78BE61E}" dt="2018-03-14T06:38:08.634" v="2510" actId="478"/>
          <ac:spMkLst>
            <pc:docMk/>
            <pc:sldMk cId="3029730915" sldId="315"/>
            <ac:spMk id="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54:32.212" v="2749" actId="1076"/>
          <ac:spMkLst>
            <pc:docMk/>
            <pc:sldMk cId="3029730915" sldId="315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6:38:11.613" v="2511" actId="478"/>
          <ac:spMkLst>
            <pc:docMk/>
            <pc:sldMk cId="3029730915" sldId="315"/>
            <ac:spMk id="6" creationId="{F6ABB781-037E-4626-B7A7-866182EDE404}"/>
          </ac:spMkLst>
        </pc:spChg>
        <pc:spChg chg="mod">
          <ac:chgData name="Chien-Min Kao" userId="03d74fa609f6c24c" providerId="LiveId" clId="{E31EE617-6EF7-4540-9434-E186B78BE61E}" dt="2018-03-14T06:54:41.133" v="2751"/>
          <ac:spMkLst>
            <pc:docMk/>
            <pc:sldMk cId="3029730915" sldId="315"/>
            <ac:spMk id="51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54:51.882" v="2752" actId="1076"/>
          <ac:spMkLst>
            <pc:docMk/>
            <pc:sldMk cId="3029730915" sldId="315"/>
            <ac:spMk id="7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54:51.882" v="2752" actId="1076"/>
          <ac:spMkLst>
            <pc:docMk/>
            <pc:sldMk cId="3029730915" sldId="315"/>
            <ac:spMk id="77" creationId="{00000000-0000-0000-0000-000000000000}"/>
          </ac:spMkLst>
        </pc:spChg>
        <pc:grpChg chg="mod">
          <ac:chgData name="Chien-Min Kao" userId="03d74fa609f6c24c" providerId="LiveId" clId="{E31EE617-6EF7-4540-9434-E186B78BE61E}" dt="2018-03-14T06:54:53.845" v="2753" actId="1076"/>
          <ac:grpSpMkLst>
            <pc:docMk/>
            <pc:sldMk cId="3029730915" sldId="315"/>
            <ac:grpSpMk id="17" creationId="{00000000-0000-0000-0000-000000000000}"/>
          </ac:grpSpMkLst>
        </pc:grpChg>
        <pc:picChg chg="mod">
          <ac:chgData name="Chien-Min Kao" userId="03d74fa609f6c24c" providerId="LiveId" clId="{E31EE617-6EF7-4540-9434-E186B78BE61E}" dt="2018-03-14T06:54:51.882" v="2752" actId="1076"/>
          <ac:picMkLst>
            <pc:docMk/>
            <pc:sldMk cId="3029730915" sldId="315"/>
            <ac:picMk id="72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54:51.882" v="2752" actId="1076"/>
          <ac:picMkLst>
            <pc:docMk/>
            <pc:sldMk cId="3029730915" sldId="315"/>
            <ac:picMk id="76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6:57:10.861" v="2814" actId="14100"/>
        <pc:sldMkLst>
          <pc:docMk/>
          <pc:sldMk cId="1814560036" sldId="316"/>
        </pc:sldMkLst>
        <pc:spChg chg="del">
          <ac:chgData name="Chien-Min Kao" userId="03d74fa609f6c24c" providerId="LiveId" clId="{E31EE617-6EF7-4540-9434-E186B78BE61E}" dt="2018-03-14T06:55:10.614" v="2754" actId="478"/>
          <ac:spMkLst>
            <pc:docMk/>
            <pc:sldMk cId="1814560036" sldId="316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56:27.519" v="2790" actId="478"/>
          <ac:spMkLst>
            <pc:docMk/>
            <pc:sldMk cId="1814560036" sldId="316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55:29.872" v="2759" actId="1076"/>
          <ac:spMkLst>
            <pc:docMk/>
            <pc:sldMk cId="1814560036" sldId="316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6:55:12.894" v="2755" actId="478"/>
          <ac:spMkLst>
            <pc:docMk/>
            <pc:sldMk cId="1814560036" sldId="316"/>
            <ac:spMk id="6" creationId="{3E0C5AC0-439E-4DE7-83E3-2DA3D72F0320}"/>
          </ac:spMkLst>
        </pc:spChg>
        <pc:spChg chg="mod">
          <ac:chgData name="Chien-Min Kao" userId="03d74fa609f6c24c" providerId="LiveId" clId="{E31EE617-6EF7-4540-9434-E186B78BE61E}" dt="2018-03-14T06:56:52.296" v="2804" actId="1076"/>
          <ac:spMkLst>
            <pc:docMk/>
            <pc:sldMk cId="1814560036" sldId="316"/>
            <ac:spMk id="18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56:40.842" v="2796" actId="1076"/>
          <ac:spMkLst>
            <pc:docMk/>
            <pc:sldMk cId="1814560036" sldId="316"/>
            <ac:spMk id="19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6:56:50.212" v="2803" actId="1076"/>
          <ac:picMkLst>
            <pc:docMk/>
            <pc:sldMk cId="1814560036" sldId="316"/>
            <ac:picMk id="9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56:57.502" v="2807" actId="1076"/>
          <ac:picMkLst>
            <pc:docMk/>
            <pc:sldMk cId="1814560036" sldId="316"/>
            <ac:picMk id="11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56:55.904" v="2806" actId="14100"/>
          <ac:picMkLst>
            <pc:docMk/>
            <pc:sldMk cId="1814560036" sldId="316"/>
            <ac:picMk id="12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57:03.989" v="2810" actId="1076"/>
          <ac:picMkLst>
            <pc:docMk/>
            <pc:sldMk cId="1814560036" sldId="316"/>
            <ac:picMk id="13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57:07.671" v="2812" actId="14100"/>
          <ac:picMkLst>
            <pc:docMk/>
            <pc:sldMk cId="1814560036" sldId="316"/>
            <ac:picMk id="1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6:57:10.861" v="2814" actId="14100"/>
          <ac:picMkLst>
            <pc:docMk/>
            <pc:sldMk cId="1814560036" sldId="316"/>
            <ac:picMk id="17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7:04:24.665" v="3005" actId="1076"/>
        <pc:sldMkLst>
          <pc:docMk/>
          <pc:sldMk cId="1621291700" sldId="317"/>
        </pc:sldMkLst>
        <pc:spChg chg="del">
          <ac:chgData name="Chien-Min Kao" userId="03d74fa609f6c24c" providerId="LiveId" clId="{E31EE617-6EF7-4540-9434-E186B78BE61E}" dt="2018-03-14T06:59:58.658" v="2880" actId="478"/>
          <ac:spMkLst>
            <pc:docMk/>
            <pc:sldMk cId="1621291700" sldId="317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7:04:11.488" v="3002" actId="478"/>
          <ac:spMkLst>
            <pc:docMk/>
            <pc:sldMk cId="1621291700" sldId="317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00:23.732" v="2886" actId="14100"/>
          <ac:spMkLst>
            <pc:docMk/>
            <pc:sldMk cId="1621291700" sldId="317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7:00:02.159" v="2881" actId="478"/>
          <ac:spMkLst>
            <pc:docMk/>
            <pc:sldMk cId="1621291700" sldId="317"/>
            <ac:spMk id="8" creationId="{A9A32047-0776-4F3D-B9E1-FCB82678F475}"/>
          </ac:spMkLst>
        </pc:spChg>
        <pc:spChg chg="mod">
          <ac:chgData name="Chien-Min Kao" userId="03d74fa609f6c24c" providerId="LiveId" clId="{E31EE617-6EF7-4540-9434-E186B78BE61E}" dt="2018-03-14T07:01:37.313" v="2918" actId="1076"/>
          <ac:spMkLst>
            <pc:docMk/>
            <pc:sldMk cId="1621291700" sldId="317"/>
            <ac:spMk id="1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01:08.692" v="2908" actId="1076"/>
          <ac:spMkLst>
            <pc:docMk/>
            <pc:sldMk cId="1621291700" sldId="317"/>
            <ac:spMk id="19" creationId="{00000000-0000-0000-0000-000000000000}"/>
          </ac:spMkLst>
        </pc:spChg>
        <pc:spChg chg="add mod">
          <ac:chgData name="Chien-Min Kao" userId="03d74fa609f6c24c" providerId="LiveId" clId="{E31EE617-6EF7-4540-9434-E186B78BE61E}" dt="2018-03-14T07:03:06.526" v="2972" actId="1076"/>
          <ac:spMkLst>
            <pc:docMk/>
            <pc:sldMk cId="1621291700" sldId="317"/>
            <ac:spMk id="22" creationId="{26BE8BFD-8C97-48FF-98D0-3B2FE979D6AD}"/>
          </ac:spMkLst>
        </pc:spChg>
        <pc:spChg chg="mod">
          <ac:chgData name="Chien-Min Kao" userId="03d74fa609f6c24c" providerId="LiveId" clId="{E31EE617-6EF7-4540-9434-E186B78BE61E}" dt="2018-03-14T07:02:01.615" v="2927" actId="1076"/>
          <ac:spMkLst>
            <pc:docMk/>
            <pc:sldMk cId="1621291700" sldId="317"/>
            <ac:spMk id="23" creationId="{00000000-0000-0000-0000-000000000000}"/>
          </ac:spMkLst>
        </pc:spChg>
        <pc:spChg chg="add mod">
          <ac:chgData name="Chien-Min Kao" userId="03d74fa609f6c24c" providerId="LiveId" clId="{E31EE617-6EF7-4540-9434-E186B78BE61E}" dt="2018-03-14T07:03:53.572" v="2997" actId="1076"/>
          <ac:spMkLst>
            <pc:docMk/>
            <pc:sldMk cId="1621291700" sldId="317"/>
            <ac:spMk id="24" creationId="{789534F5-F936-4DD4-A841-02B730DCBAB6}"/>
          </ac:spMkLst>
        </pc:spChg>
        <pc:spChg chg="add mod">
          <ac:chgData name="Chien-Min Kao" userId="03d74fa609f6c24c" providerId="LiveId" clId="{E31EE617-6EF7-4540-9434-E186B78BE61E}" dt="2018-03-14T07:03:47.001" v="2994" actId="1076"/>
          <ac:spMkLst>
            <pc:docMk/>
            <pc:sldMk cId="1621291700" sldId="317"/>
            <ac:spMk id="26" creationId="{1EC85E6D-8471-4179-B128-BC69C09D8A02}"/>
          </ac:spMkLst>
        </pc:spChg>
        <pc:spChg chg="mod">
          <ac:chgData name="Chien-Min Kao" userId="03d74fa609f6c24c" providerId="LiveId" clId="{E31EE617-6EF7-4540-9434-E186B78BE61E}" dt="2018-03-14T07:04:24.665" v="3005" actId="1076"/>
          <ac:spMkLst>
            <pc:docMk/>
            <pc:sldMk cId="1621291700" sldId="317"/>
            <ac:spMk id="38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00:43.820" v="2904" actId="14100"/>
          <ac:spMkLst>
            <pc:docMk/>
            <pc:sldMk cId="1621291700" sldId="317"/>
            <ac:spMk id="39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02:24.357" v="2937" actId="1076"/>
          <ac:spMkLst>
            <pc:docMk/>
            <pc:sldMk cId="1621291700" sldId="317"/>
            <ac:spMk id="52" creationId="{00000000-0000-0000-0000-000000000000}"/>
          </ac:spMkLst>
        </pc:spChg>
        <pc:grpChg chg="mod">
          <ac:chgData name="Chien-Min Kao" userId="03d74fa609f6c24c" providerId="LiveId" clId="{E31EE617-6EF7-4540-9434-E186B78BE61E}" dt="2018-03-14T07:01:49.497" v="2923"/>
          <ac:grpSpMkLst>
            <pc:docMk/>
            <pc:sldMk cId="1621291700" sldId="317"/>
            <ac:grpSpMk id="25" creationId="{00000000-0000-0000-0000-000000000000}"/>
          </ac:grpSpMkLst>
        </pc:grpChg>
        <pc:grpChg chg="mod">
          <ac:chgData name="Chien-Min Kao" userId="03d74fa609f6c24c" providerId="LiveId" clId="{E31EE617-6EF7-4540-9434-E186B78BE61E}" dt="2018-03-14T07:03:50.193" v="2996" actId="1076"/>
          <ac:grpSpMkLst>
            <pc:docMk/>
            <pc:sldMk cId="1621291700" sldId="317"/>
            <ac:grpSpMk id="35" creationId="{00000000-0000-0000-0000-000000000000}"/>
          </ac:grpSpMkLst>
        </pc:grpChg>
        <pc:picChg chg="mod">
          <ac:chgData name="Chien-Min Kao" userId="03d74fa609f6c24c" providerId="LiveId" clId="{E31EE617-6EF7-4540-9434-E186B78BE61E}" dt="2018-03-14T07:00:28.164" v="2888" actId="14100"/>
          <ac:picMkLst>
            <pc:docMk/>
            <pc:sldMk cId="1621291700" sldId="317"/>
            <ac:picMk id="40" creationId="{00000000-0000-0000-0000-000000000000}"/>
          </ac:picMkLst>
        </pc:picChg>
        <pc:cxnChg chg="del">
          <ac:chgData name="Chien-Min Kao" userId="03d74fa609f6c24c" providerId="LiveId" clId="{E31EE617-6EF7-4540-9434-E186B78BE61E}" dt="2018-03-14T07:02:19.935" v="2936" actId="478"/>
          <ac:cxnSpMkLst>
            <pc:docMk/>
            <pc:sldMk cId="1621291700" sldId="317"/>
            <ac:cxnSpMk id="7" creationId="{00000000-0000-0000-0000-000000000000}"/>
          </ac:cxnSpMkLst>
        </pc:cxnChg>
        <pc:cxnChg chg="del">
          <ac:chgData name="Chien-Min Kao" userId="03d74fa609f6c24c" providerId="LiveId" clId="{E31EE617-6EF7-4540-9434-E186B78BE61E}" dt="2018-03-14T07:01:32.145" v="2917" actId="478"/>
          <ac:cxnSpMkLst>
            <pc:docMk/>
            <pc:sldMk cId="1621291700" sldId="317"/>
            <ac:cxnSpMk id="10" creationId="{00000000-0000-0000-0000-000000000000}"/>
          </ac:cxnSpMkLst>
        </pc:cxnChg>
        <pc:cxnChg chg="del">
          <ac:chgData name="Chien-Min Kao" userId="03d74fa609f6c24c" providerId="LiveId" clId="{E31EE617-6EF7-4540-9434-E186B78BE61E}" dt="2018-03-14T07:01:00.829" v="2907" actId="478"/>
          <ac:cxnSpMkLst>
            <pc:docMk/>
            <pc:sldMk cId="1621291700" sldId="317"/>
            <ac:cxnSpMk id="16" creationId="{00000000-0000-0000-0000-000000000000}"/>
          </ac:cxnSpMkLst>
        </pc:cxnChg>
        <pc:cxnChg chg="del">
          <ac:chgData name="Chien-Min Kao" userId="03d74fa609f6c24c" providerId="LiveId" clId="{E31EE617-6EF7-4540-9434-E186B78BE61E}" dt="2018-03-14T07:02:30.142" v="2940" actId="478"/>
          <ac:cxnSpMkLst>
            <pc:docMk/>
            <pc:sldMk cId="1621291700" sldId="317"/>
            <ac:cxnSpMk id="46" creationId="{00000000-0000-0000-0000-000000000000}"/>
          </ac:cxnSpMkLst>
        </pc:cxnChg>
      </pc:sldChg>
      <pc:sldChg chg="addSp delSp modSp add">
        <pc:chgData name="Chien-Min Kao" userId="03d74fa609f6c24c" providerId="LiveId" clId="{E31EE617-6EF7-4540-9434-E186B78BE61E}" dt="2018-03-14T07:10:13.403" v="3390" actId="20577"/>
        <pc:sldMkLst>
          <pc:docMk/>
          <pc:sldMk cId="1776006006" sldId="318"/>
        </pc:sldMkLst>
        <pc:spChg chg="del">
          <ac:chgData name="Chien-Min Kao" userId="03d74fa609f6c24c" providerId="LiveId" clId="{E31EE617-6EF7-4540-9434-E186B78BE61E}" dt="2018-03-14T07:04:37.598" v="3006" actId="478"/>
          <ac:spMkLst>
            <pc:docMk/>
            <pc:sldMk cId="1776006006" sldId="318"/>
            <ac:spMk id="2" creationId="{00000000-0000-0000-0000-000000000000}"/>
          </ac:spMkLst>
        </pc:spChg>
        <pc:spChg chg="mod topLvl">
          <ac:chgData name="Chien-Min Kao" userId="03d74fa609f6c24c" providerId="LiveId" clId="{E31EE617-6EF7-4540-9434-E186B78BE61E}" dt="2018-03-14T07:10:13.403" v="3390" actId="20577"/>
          <ac:spMkLst>
            <pc:docMk/>
            <pc:sldMk cId="1776006006" sldId="318"/>
            <ac:spMk id="3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7:05:48.931" v="3025" actId="478"/>
          <ac:spMkLst>
            <pc:docMk/>
            <pc:sldMk cId="1776006006" sldId="318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08:27.061" v="3215" actId="1076"/>
          <ac:spMkLst>
            <pc:docMk/>
            <pc:sldMk cId="1776006006" sldId="318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7:04:40.125" v="3007" actId="478"/>
          <ac:spMkLst>
            <pc:docMk/>
            <pc:sldMk cId="1776006006" sldId="318"/>
            <ac:spMk id="8" creationId="{2EA31116-72C7-45D6-87BA-DCDBE4386238}"/>
          </ac:spMkLst>
        </pc:spChg>
        <pc:spChg chg="add del">
          <ac:chgData name="Chien-Min Kao" userId="03d74fa609f6c24c" providerId="LiveId" clId="{E31EE617-6EF7-4540-9434-E186B78BE61E}" dt="2018-03-14T07:08:23.345" v="3214" actId="478"/>
          <ac:spMkLst>
            <pc:docMk/>
            <pc:sldMk cId="1776006006" sldId="318"/>
            <ac:spMk id="12" creationId="{944A585F-E7CF-4237-927A-A0D46A48F46D}"/>
          </ac:spMkLst>
        </pc:spChg>
        <pc:spChg chg="del">
          <ac:chgData name="Chien-Min Kao" userId="03d74fa609f6c24c" providerId="LiveId" clId="{E31EE617-6EF7-4540-9434-E186B78BE61E}" dt="2018-03-14T07:05:13.140" v="3015" actId="478"/>
          <ac:spMkLst>
            <pc:docMk/>
            <pc:sldMk cId="1776006006" sldId="318"/>
            <ac:spMk id="70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7:05:10.997" v="3014" actId="478"/>
          <ac:spMkLst>
            <pc:docMk/>
            <pc:sldMk cId="1776006006" sldId="318"/>
            <ac:spMk id="71" creationId="{00000000-0000-0000-0000-000000000000}"/>
          </ac:spMkLst>
        </pc:spChg>
        <pc:spChg chg="del topLvl">
          <ac:chgData name="Chien-Min Kao" userId="03d74fa609f6c24c" providerId="LiveId" clId="{E31EE617-6EF7-4540-9434-E186B78BE61E}" dt="2018-03-14T07:05:15.209" v="3016" actId="478"/>
          <ac:spMkLst>
            <pc:docMk/>
            <pc:sldMk cId="1776006006" sldId="318"/>
            <ac:spMk id="72" creationId="{00000000-0000-0000-0000-000000000000}"/>
          </ac:spMkLst>
        </pc:spChg>
        <pc:grpChg chg="del mod">
          <ac:chgData name="Chien-Min Kao" userId="03d74fa609f6c24c" providerId="LiveId" clId="{E31EE617-6EF7-4540-9434-E186B78BE61E}" dt="2018-03-14T07:05:15.209" v="3016" actId="478"/>
          <ac:grpSpMkLst>
            <pc:docMk/>
            <pc:sldMk cId="1776006006" sldId="318"/>
            <ac:grpSpMk id="6" creationId="{00000000-0000-0000-0000-000000000000}"/>
          </ac:grpSpMkLst>
        </pc:grpChg>
      </pc:sldChg>
      <pc:sldChg chg="add del">
        <pc:chgData name="Chien-Min Kao" userId="03d74fa609f6c24c" providerId="LiveId" clId="{E31EE617-6EF7-4540-9434-E186B78BE61E}" dt="2018-03-14T06:57:34.735" v="2815" actId="2696"/>
        <pc:sldMkLst>
          <pc:docMk/>
          <pc:sldMk cId="3969423055" sldId="319"/>
        </pc:sldMkLst>
      </pc:sldChg>
      <pc:sldChg chg="add del">
        <pc:chgData name="Chien-Min Kao" userId="03d74fa609f6c24c" providerId="LiveId" clId="{E31EE617-6EF7-4540-9434-E186B78BE61E}" dt="2018-03-14T06:57:39.285" v="2816" actId="2696"/>
        <pc:sldMkLst>
          <pc:docMk/>
          <pc:sldMk cId="1027577069" sldId="320"/>
        </pc:sldMkLst>
      </pc:sldChg>
      <pc:sldChg chg="addSp delSp modSp add ord">
        <pc:chgData name="Chien-Min Kao" userId="03d74fa609f6c24c" providerId="LiveId" clId="{E31EE617-6EF7-4540-9434-E186B78BE61E}" dt="2018-03-14T07:32:41.300" v="3615"/>
        <pc:sldMkLst>
          <pc:docMk/>
          <pc:sldMk cId="2913370998" sldId="321"/>
        </pc:sldMkLst>
        <pc:spChg chg="del">
          <ac:chgData name="Chien-Min Kao" userId="03d74fa609f6c24c" providerId="LiveId" clId="{E31EE617-6EF7-4540-9434-E186B78BE61E}" dt="2018-03-14T06:57:52.450" v="2817" actId="478"/>
          <ac:spMkLst>
            <pc:docMk/>
            <pc:sldMk cId="2913370998" sldId="321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6:59:51.147" v="2879" actId="478"/>
          <ac:spMkLst>
            <pc:docMk/>
            <pc:sldMk cId="2913370998" sldId="321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59:34.974" v="2875" actId="1076"/>
          <ac:spMkLst>
            <pc:docMk/>
            <pc:sldMk cId="2913370998" sldId="321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6:57:54.850" v="2818" actId="478"/>
          <ac:spMkLst>
            <pc:docMk/>
            <pc:sldMk cId="2913370998" sldId="321"/>
            <ac:spMk id="8" creationId="{376FA925-23DE-4D2D-9F00-A9811B618905}"/>
          </ac:spMkLst>
        </pc:spChg>
        <pc:spChg chg="mod">
          <ac:chgData name="Chien-Min Kao" userId="03d74fa609f6c24c" providerId="LiveId" clId="{E31EE617-6EF7-4540-9434-E186B78BE61E}" dt="2018-03-14T07:32:24.733" v="3611" actId="1076"/>
          <ac:spMkLst>
            <pc:docMk/>
            <pc:sldMk cId="2913370998" sldId="321"/>
            <ac:spMk id="11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32:30.783" v="3614" actId="1076"/>
          <ac:spMkLst>
            <pc:docMk/>
            <pc:sldMk cId="2913370998" sldId="321"/>
            <ac:spMk id="12" creationId="{00000000-0000-0000-0000-000000000000}"/>
          </ac:spMkLst>
        </pc:spChg>
        <pc:spChg chg="add mod">
          <ac:chgData name="Chien-Min Kao" userId="03d74fa609f6c24c" providerId="LiveId" clId="{E31EE617-6EF7-4540-9434-E186B78BE61E}" dt="2018-03-14T07:31:56.207" v="3603" actId="1076"/>
          <ac:spMkLst>
            <pc:docMk/>
            <pc:sldMk cId="2913370998" sldId="321"/>
            <ac:spMk id="17" creationId="{0B4A3A22-64F1-4797-A7B8-38AD78389913}"/>
          </ac:spMkLst>
        </pc:spChg>
        <pc:grpChg chg="add mod">
          <ac:chgData name="Chien-Min Kao" userId="03d74fa609f6c24c" providerId="LiveId" clId="{E31EE617-6EF7-4540-9434-E186B78BE61E}" dt="2018-03-14T07:32:06.558" v="3605" actId="1076"/>
          <ac:grpSpMkLst>
            <pc:docMk/>
            <pc:sldMk cId="2913370998" sldId="321"/>
            <ac:grpSpMk id="16" creationId="{707A7C80-D32F-43F4-A4AC-CFA9849BA5D9}"/>
          </ac:grpSpMkLst>
        </pc:grpChg>
        <pc:picChg chg="mod">
          <ac:chgData name="Chien-Min Kao" userId="03d74fa609f6c24c" providerId="LiveId" clId="{E31EE617-6EF7-4540-9434-E186B78BE61E}" dt="2018-03-14T07:32:28.147" v="3613" actId="1076"/>
          <ac:picMkLst>
            <pc:docMk/>
            <pc:sldMk cId="2913370998" sldId="321"/>
            <ac:picMk id="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32:11.276" v="3607" actId="1076"/>
          <ac:picMkLst>
            <pc:docMk/>
            <pc:sldMk cId="2913370998" sldId="321"/>
            <ac:picMk id="7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32:14.048" v="3608" actId="1076"/>
          <ac:picMkLst>
            <pc:docMk/>
            <pc:sldMk cId="2913370998" sldId="321"/>
            <ac:picMk id="9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32:16.795" v="3609" actId="1076"/>
          <ac:picMkLst>
            <pc:docMk/>
            <pc:sldMk cId="2913370998" sldId="321"/>
            <ac:picMk id="10" creationId="{00000000-0000-0000-0000-000000000000}"/>
          </ac:picMkLst>
        </pc:picChg>
        <pc:picChg chg="add mod">
          <ac:chgData name="Chien-Min Kao" userId="03d74fa609f6c24c" providerId="LiveId" clId="{E31EE617-6EF7-4540-9434-E186B78BE61E}" dt="2018-03-14T07:32:08.913" v="3606" actId="1076"/>
          <ac:picMkLst>
            <pc:docMk/>
            <pc:sldMk cId="2913370998" sldId="321"/>
            <ac:picMk id="13" creationId="{1DE8573D-1B5B-4B1C-A4E5-63B7E72053CA}"/>
          </ac:picMkLst>
        </pc:picChg>
        <pc:picChg chg="mod">
          <ac:chgData name="Chien-Min Kao" userId="03d74fa609f6c24c" providerId="LiveId" clId="{E31EE617-6EF7-4540-9434-E186B78BE61E}" dt="2018-03-14T07:32:26.548" v="3612" actId="1076"/>
          <ac:picMkLst>
            <pc:docMk/>
            <pc:sldMk cId="2913370998" sldId="321"/>
            <ac:picMk id="14" creationId="{00000000-0000-0000-0000-000000000000}"/>
          </ac:picMkLst>
        </pc:picChg>
        <pc:picChg chg="add mod">
          <ac:chgData name="Chien-Min Kao" userId="03d74fa609f6c24c" providerId="LiveId" clId="{E31EE617-6EF7-4540-9434-E186B78BE61E}" dt="2018-03-14T07:30:03.297" v="3528" actId="164"/>
          <ac:picMkLst>
            <pc:docMk/>
            <pc:sldMk cId="2913370998" sldId="321"/>
            <ac:picMk id="15" creationId="{9D1067CE-574C-4765-957E-FABC386A4303}"/>
          </ac:picMkLst>
        </pc:picChg>
      </pc:sldChg>
      <pc:sldChg chg="addSp delSp modSp add">
        <pc:chgData name="Chien-Min Kao" userId="03d74fa609f6c24c" providerId="LiveId" clId="{E31EE617-6EF7-4540-9434-E186B78BE61E}" dt="2018-03-14T06:54:13.680" v="2745" actId="1076"/>
        <pc:sldMkLst>
          <pc:docMk/>
          <pc:sldMk cId="4102663057" sldId="322"/>
        </pc:sldMkLst>
        <pc:spChg chg="del">
          <ac:chgData name="Chien-Min Kao" userId="03d74fa609f6c24c" providerId="LiveId" clId="{E31EE617-6EF7-4540-9434-E186B78BE61E}" dt="2018-03-14T06:54:09.796" v="2744" actId="478"/>
          <ac:spMkLst>
            <pc:docMk/>
            <pc:sldMk cId="4102663057" sldId="322"/>
            <ac:spMk id="70" creationId="{01525F7E-216D-4A2E-8DA6-E975DA15A9CC}"/>
          </ac:spMkLst>
        </pc:spChg>
        <pc:grpChg chg="mod">
          <ac:chgData name="Chien-Min Kao" userId="03d74fa609f6c24c" providerId="LiveId" clId="{E31EE617-6EF7-4540-9434-E186B78BE61E}" dt="2018-03-14T06:54:13.680" v="2745" actId="1076"/>
          <ac:grpSpMkLst>
            <pc:docMk/>
            <pc:sldMk cId="4102663057" sldId="322"/>
            <ac:grpSpMk id="3" creationId="{00000000-0000-0000-0000-000000000000}"/>
          </ac:grpSpMkLst>
        </pc:grpChg>
        <pc:picChg chg="add del">
          <ac:chgData name="Chien-Min Kao" userId="03d74fa609f6c24c" providerId="LiveId" clId="{E31EE617-6EF7-4540-9434-E186B78BE61E}" dt="2018-03-14T06:49:24.762" v="2711" actId="478"/>
          <ac:picMkLst>
            <pc:docMk/>
            <pc:sldMk cId="4102663057" sldId="322"/>
            <ac:picMk id="71" creationId="{7A0CA723-2B21-4B35-9AC8-67024F75E16B}"/>
          </ac:picMkLst>
        </pc:picChg>
      </pc:sldChg>
      <pc:sldChg chg="addSp delSp modSp add">
        <pc:chgData name="Chien-Min Kao" userId="03d74fa609f6c24c" providerId="LiveId" clId="{E31EE617-6EF7-4540-9434-E186B78BE61E}" dt="2018-03-14T06:51:00.670" v="2743" actId="14100"/>
        <pc:sldMkLst>
          <pc:docMk/>
          <pc:sldMk cId="545073474" sldId="323"/>
        </pc:sldMkLst>
        <pc:spChg chg="mod">
          <ac:chgData name="Chien-Min Kao" userId="03d74fa609f6c24c" providerId="LiveId" clId="{E31EE617-6EF7-4540-9434-E186B78BE61E}" dt="2018-03-14T06:51:00.670" v="2743" actId="14100"/>
          <ac:spMkLst>
            <pc:docMk/>
            <pc:sldMk cId="545073474" sldId="323"/>
            <ac:spMk id="9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6:50:55.785" v="2741" actId="1076"/>
          <ac:spMkLst>
            <pc:docMk/>
            <pc:sldMk cId="545073474" sldId="323"/>
            <ac:spMk id="12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6:50:37.423" v="2739" actId="1076"/>
          <ac:picMkLst>
            <pc:docMk/>
            <pc:sldMk cId="545073474" sldId="323"/>
            <ac:picMk id="7" creationId="{00000000-0000-0000-0000-000000000000}"/>
          </ac:picMkLst>
        </pc:picChg>
        <pc:picChg chg="add del mod modCrop">
          <ac:chgData name="Chien-Min Kao" userId="03d74fa609f6c24c" providerId="LiveId" clId="{E31EE617-6EF7-4540-9434-E186B78BE61E}" dt="2018-03-14T06:50:48.171" v="2740" actId="732"/>
          <ac:picMkLst>
            <pc:docMk/>
            <pc:sldMk cId="545073474" sldId="323"/>
            <ac:picMk id="8" creationId="{00000000-0000-0000-0000-000000000000}"/>
          </ac:picMkLst>
        </pc:picChg>
        <pc:picChg chg="del">
          <ac:chgData name="Chien-Min Kao" userId="03d74fa609f6c24c" providerId="LiveId" clId="{E31EE617-6EF7-4540-9434-E186B78BE61E}" dt="2018-03-14T06:49:49.032" v="2717" actId="478"/>
          <ac:picMkLst>
            <pc:docMk/>
            <pc:sldMk cId="545073474" sldId="323"/>
            <ac:picMk id="10" creationId="{00000000-0000-0000-0000-000000000000}"/>
          </ac:picMkLst>
        </pc:picChg>
        <pc:picChg chg="del">
          <ac:chgData name="Chien-Min Kao" userId="03d74fa609f6c24c" providerId="LiveId" clId="{E31EE617-6EF7-4540-9434-E186B78BE61E}" dt="2018-03-14T06:49:49.724" v="2718" actId="478"/>
          <ac:picMkLst>
            <pc:docMk/>
            <pc:sldMk cId="545073474" sldId="323"/>
            <ac:picMk id="11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7:19:58.065" v="3509" actId="1076"/>
        <pc:sldMkLst>
          <pc:docMk/>
          <pc:sldMk cId="2225325119" sldId="324"/>
        </pc:sldMkLst>
        <pc:spChg chg="del">
          <ac:chgData name="Chien-Min Kao" userId="03d74fa609f6c24c" providerId="LiveId" clId="{E31EE617-6EF7-4540-9434-E186B78BE61E}" dt="2018-03-14T07:11:57.241" v="3392" actId="478"/>
          <ac:spMkLst>
            <pc:docMk/>
            <pc:sldMk cId="2225325119" sldId="324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7:12:25.852" v="3404" actId="478"/>
          <ac:spMkLst>
            <pc:docMk/>
            <pc:sldMk cId="2225325119" sldId="324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19:56.113" v="3508" actId="1076"/>
          <ac:spMkLst>
            <pc:docMk/>
            <pc:sldMk cId="2225325119" sldId="324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7:11:59.939" v="3393" actId="478"/>
          <ac:spMkLst>
            <pc:docMk/>
            <pc:sldMk cId="2225325119" sldId="324"/>
            <ac:spMk id="7" creationId="{92CEDF56-BF9F-474B-B63E-6DB473FFFFE5}"/>
          </ac:spMkLst>
        </pc:spChg>
        <pc:spChg chg="mod">
          <ac:chgData name="Chien-Min Kao" userId="03d74fa609f6c24c" providerId="LiveId" clId="{E31EE617-6EF7-4540-9434-E186B78BE61E}" dt="2018-03-14T07:14:34.425" v="3462" actId="14100"/>
          <ac:spMkLst>
            <pc:docMk/>
            <pc:sldMk cId="2225325119" sldId="324"/>
            <ac:spMk id="194" creationId="{00000000-0000-0000-0000-000000000000}"/>
          </ac:spMkLst>
        </pc:spChg>
        <pc:spChg chg="add mod ord">
          <ac:chgData name="Chien-Min Kao" userId="03d74fa609f6c24c" providerId="LiveId" clId="{E31EE617-6EF7-4540-9434-E186B78BE61E}" dt="2018-03-14T07:19:58.065" v="3509" actId="1076"/>
          <ac:spMkLst>
            <pc:docMk/>
            <pc:sldMk cId="2225325119" sldId="324"/>
            <ac:spMk id="197" creationId="{E60D4A44-F754-4108-9AED-468E87872A13}"/>
          </ac:spMkLst>
        </pc:spChg>
      </pc:sldChg>
      <pc:sldChg chg="addSp delSp modSp add">
        <pc:chgData name="Chien-Min Kao" userId="03d74fa609f6c24c" providerId="LiveId" clId="{E31EE617-6EF7-4540-9434-E186B78BE61E}" dt="2018-03-14T07:51:21.112" v="3800" actId="1076"/>
        <pc:sldMkLst>
          <pc:docMk/>
          <pc:sldMk cId="3599921897" sldId="325"/>
        </pc:sldMkLst>
        <pc:spChg chg="del">
          <ac:chgData name="Chien-Min Kao" userId="03d74fa609f6c24c" providerId="LiveId" clId="{E31EE617-6EF7-4540-9434-E186B78BE61E}" dt="2018-03-14T07:32:59.049" v="3616" actId="478"/>
          <ac:spMkLst>
            <pc:docMk/>
            <pc:sldMk cId="3599921897" sldId="325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7:50:15.366" v="3767" actId="478"/>
          <ac:spMkLst>
            <pc:docMk/>
            <pc:sldMk cId="3599921897" sldId="325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33:32.410" v="3674" actId="14100"/>
          <ac:spMkLst>
            <pc:docMk/>
            <pc:sldMk cId="3599921897" sldId="325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7:33:03.005" v="3617" actId="478"/>
          <ac:spMkLst>
            <pc:docMk/>
            <pc:sldMk cId="3599921897" sldId="325"/>
            <ac:spMk id="6" creationId="{0D74D720-6E9E-4025-A0D3-EFC38CDB9B75}"/>
          </ac:spMkLst>
        </pc:spChg>
        <pc:spChg chg="mod">
          <ac:chgData name="Chien-Min Kao" userId="03d74fa609f6c24c" providerId="LiveId" clId="{E31EE617-6EF7-4540-9434-E186B78BE61E}" dt="2018-03-14T07:50:37.631" v="3775" actId="1076"/>
          <ac:spMkLst>
            <pc:docMk/>
            <pc:sldMk cId="3599921897" sldId="325"/>
            <ac:spMk id="13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51:21.112" v="3800" actId="1076"/>
          <ac:spMkLst>
            <pc:docMk/>
            <pc:sldMk cId="3599921897" sldId="325"/>
            <ac:spMk id="16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34:19.574" v="3699" actId="1076"/>
          <ac:spMkLst>
            <pc:docMk/>
            <pc:sldMk cId="3599921897" sldId="325"/>
            <ac:spMk id="17" creationId="{00000000-0000-0000-0000-000000000000}"/>
          </ac:spMkLst>
        </pc:spChg>
        <pc:spChg chg="add mod">
          <ac:chgData name="Chien-Min Kao" userId="03d74fa609f6c24c" providerId="LiveId" clId="{E31EE617-6EF7-4540-9434-E186B78BE61E}" dt="2018-03-14T07:51:00.335" v="3796" actId="1076"/>
          <ac:spMkLst>
            <pc:docMk/>
            <pc:sldMk cId="3599921897" sldId="325"/>
            <ac:spMk id="20" creationId="{34A0134F-B88C-4C7C-8325-E17DDD4BB411}"/>
          </ac:spMkLst>
        </pc:spChg>
        <pc:picChg chg="del mod">
          <ac:chgData name="Chien-Min Kao" userId="03d74fa609f6c24c" providerId="LiveId" clId="{E31EE617-6EF7-4540-9434-E186B78BE61E}" dt="2018-03-14T07:40:52.658" v="3706" actId="478"/>
          <ac:picMkLst>
            <pc:docMk/>
            <pc:sldMk cId="3599921897" sldId="325"/>
            <ac:picMk id="9" creationId="{00000000-0000-0000-0000-000000000000}"/>
          </ac:picMkLst>
        </pc:picChg>
        <pc:picChg chg="add del mod">
          <ac:chgData name="Chien-Min Kao" userId="03d74fa609f6c24c" providerId="LiveId" clId="{E31EE617-6EF7-4540-9434-E186B78BE61E}" dt="2018-03-14T07:44:08.423" v="3759" actId="478"/>
          <ac:picMkLst>
            <pc:docMk/>
            <pc:sldMk cId="3599921897" sldId="325"/>
            <ac:picMk id="15" creationId="{9E9A5A89-37E5-480A-8054-34532ACBA7F8}"/>
          </ac:picMkLst>
        </pc:picChg>
        <pc:picChg chg="add mod modCrop">
          <ac:chgData name="Chien-Min Kao" userId="03d74fa609f6c24c" providerId="LiveId" clId="{E31EE617-6EF7-4540-9434-E186B78BE61E}" dt="2018-03-14T07:51:08.960" v="3798" actId="732"/>
          <ac:picMkLst>
            <pc:docMk/>
            <pc:sldMk cId="3599921897" sldId="325"/>
            <ac:picMk id="18" creationId="{E9216833-5B90-4A29-AE58-E345BCB184C3}"/>
          </ac:picMkLst>
        </pc:picChg>
        <pc:picChg chg="add mod modCrop">
          <ac:chgData name="Chien-Min Kao" userId="03d74fa609f6c24c" providerId="LiveId" clId="{E31EE617-6EF7-4540-9434-E186B78BE61E}" dt="2018-03-14T07:50:58.047" v="3795" actId="1076"/>
          <ac:picMkLst>
            <pc:docMk/>
            <pc:sldMk cId="3599921897" sldId="325"/>
            <ac:picMk id="19" creationId="{B4C47C13-ACFA-4DCB-B722-94A4C1E70073}"/>
          </ac:picMkLst>
        </pc:picChg>
        <pc:picChg chg="mod">
          <ac:chgData name="Chien-Min Kao" userId="03d74fa609f6c24c" providerId="LiveId" clId="{E31EE617-6EF7-4540-9434-E186B78BE61E}" dt="2018-03-14T07:42:23.181" v="3742" actId="1076"/>
          <ac:picMkLst>
            <pc:docMk/>
            <pc:sldMk cId="3599921897" sldId="325"/>
            <ac:picMk id="4104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42:25.200" v="3743" actId="1076"/>
          <ac:picMkLst>
            <pc:docMk/>
            <pc:sldMk cId="3599921897" sldId="325"/>
            <ac:picMk id="4108" creationId="{00000000-0000-0000-0000-000000000000}"/>
          </ac:picMkLst>
        </pc:picChg>
        <pc:picChg chg="add del mod ord modCrop">
          <ac:chgData name="Chien-Min Kao" userId="03d74fa609f6c24c" providerId="LiveId" clId="{E31EE617-6EF7-4540-9434-E186B78BE61E}" dt="2018-03-14T07:42:45.217" v="3746" actId="478"/>
          <ac:picMkLst>
            <pc:docMk/>
            <pc:sldMk cId="3599921897" sldId="325"/>
            <ac:picMk id="5122" creationId="{594C9458-600A-4280-8A79-5F01279CD5C8}"/>
          </ac:picMkLst>
        </pc:picChg>
        <pc:picChg chg="add mod ord modCrop">
          <ac:chgData name="Chien-Min Kao" userId="03d74fa609f6c24c" providerId="LiveId" clId="{E31EE617-6EF7-4540-9434-E186B78BE61E}" dt="2018-03-14T07:51:18.277" v="3799" actId="1076"/>
          <ac:picMkLst>
            <pc:docMk/>
            <pc:sldMk cId="3599921897" sldId="325"/>
            <ac:picMk id="5124" creationId="{085677B9-FE1E-4FB9-9F46-80FFFF0049E1}"/>
          </ac:picMkLst>
        </pc:picChg>
      </pc:sldChg>
      <pc:sldChg chg="addSp delSp modSp add">
        <pc:chgData name="Chien-Min Kao" userId="03d74fa609f6c24c" providerId="LiveId" clId="{E31EE617-6EF7-4540-9434-E186B78BE61E}" dt="2018-03-14T07:53:07.893" v="3843" actId="1076"/>
        <pc:sldMkLst>
          <pc:docMk/>
          <pc:sldMk cId="1738320141" sldId="326"/>
        </pc:sldMkLst>
        <pc:spChg chg="del">
          <ac:chgData name="Chien-Min Kao" userId="03d74fa609f6c24c" providerId="LiveId" clId="{E31EE617-6EF7-4540-9434-E186B78BE61E}" dt="2018-03-14T07:51:31.885" v="3801" actId="478"/>
          <ac:spMkLst>
            <pc:docMk/>
            <pc:sldMk cId="1738320141" sldId="326"/>
            <ac:spMk id="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51:51.813" v="3808" actId="1076"/>
          <ac:spMkLst>
            <pc:docMk/>
            <pc:sldMk cId="1738320141" sldId="326"/>
            <ac:spMk id="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53:07.893" v="3843" actId="1076"/>
          <ac:spMkLst>
            <pc:docMk/>
            <pc:sldMk cId="1738320141" sldId="326"/>
            <ac:spMk id="7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7:51:33.651" v="3802" actId="478"/>
          <ac:spMkLst>
            <pc:docMk/>
            <pc:sldMk cId="1738320141" sldId="326"/>
            <ac:spMk id="9" creationId="{F10D0D2D-4FE4-4FEC-9DB2-6D8A7B4180D1}"/>
          </ac:spMkLst>
        </pc:spChg>
        <pc:spChg chg="mod">
          <ac:chgData name="Chien-Min Kao" userId="03d74fa609f6c24c" providerId="LiveId" clId="{E31EE617-6EF7-4540-9434-E186B78BE61E}" dt="2018-03-14T07:53:05.693" v="3842" actId="1076"/>
          <ac:spMkLst>
            <pc:docMk/>
            <pc:sldMk cId="1738320141" sldId="326"/>
            <ac:spMk id="10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7:52:42.550" v="3836" actId="1076"/>
          <ac:picMkLst>
            <pc:docMk/>
            <pc:sldMk cId="1738320141" sldId="326"/>
            <ac:picMk id="3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52:59.245" v="3839" actId="1076"/>
          <ac:picMkLst>
            <pc:docMk/>
            <pc:sldMk cId="1738320141" sldId="326"/>
            <ac:picMk id="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52:40.857" v="3835" actId="1076"/>
          <ac:picMkLst>
            <pc:docMk/>
            <pc:sldMk cId="1738320141" sldId="326"/>
            <ac:picMk id="4098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53:03.620" v="3841" actId="1076"/>
          <ac:picMkLst>
            <pc:docMk/>
            <pc:sldMk cId="1738320141" sldId="326"/>
            <ac:picMk id="4100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7:53:46.525" v="3859" actId="1076"/>
        <pc:sldMkLst>
          <pc:docMk/>
          <pc:sldMk cId="602783304" sldId="327"/>
        </pc:sldMkLst>
        <pc:spChg chg="del">
          <ac:chgData name="Chien-Min Kao" userId="03d74fa609f6c24c" providerId="LiveId" clId="{E31EE617-6EF7-4540-9434-E186B78BE61E}" dt="2018-03-14T07:53:16.870" v="3844" actId="478"/>
          <ac:spMkLst>
            <pc:docMk/>
            <pc:sldMk cId="602783304" sldId="327"/>
            <ac:spMk id="2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53:34.383" v="3849" actId="1076"/>
          <ac:spMkLst>
            <pc:docMk/>
            <pc:sldMk cId="602783304" sldId="327"/>
            <ac:spMk id="5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7:53:20.223" v="3845" actId="478"/>
          <ac:spMkLst>
            <pc:docMk/>
            <pc:sldMk cId="602783304" sldId="327"/>
            <ac:spMk id="7" creationId="{B82A7635-F828-4A85-9C32-CA261434448E}"/>
          </ac:spMkLst>
        </pc:spChg>
        <pc:picChg chg="mod">
          <ac:chgData name="Chien-Min Kao" userId="03d74fa609f6c24c" providerId="LiveId" clId="{E31EE617-6EF7-4540-9434-E186B78BE61E}" dt="2018-03-14T07:53:45.260" v="3858" actId="1076"/>
          <ac:picMkLst>
            <pc:docMk/>
            <pc:sldMk cId="602783304" sldId="327"/>
            <ac:picMk id="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53:46.525" v="3859" actId="1076"/>
          <ac:picMkLst>
            <pc:docMk/>
            <pc:sldMk cId="602783304" sldId="327"/>
            <ac:picMk id="24578" creationId="{00000000-0000-0000-0000-000000000000}"/>
          </ac:picMkLst>
        </pc:picChg>
      </pc:sldChg>
      <pc:sldChg chg="addSp delSp modSp add">
        <pc:chgData name="Chien-Min Kao" userId="03d74fa609f6c24c" providerId="LiveId" clId="{E31EE617-6EF7-4540-9434-E186B78BE61E}" dt="2018-03-14T07:18:58.240" v="3506" actId="1076"/>
        <pc:sldMkLst>
          <pc:docMk/>
          <pc:sldMk cId="3036323651" sldId="328"/>
        </pc:sldMkLst>
        <pc:spChg chg="del">
          <ac:chgData name="Chien-Min Kao" userId="03d74fa609f6c24c" providerId="LiveId" clId="{E31EE617-6EF7-4540-9434-E186B78BE61E}" dt="2018-03-14T07:16:43.261" v="3467" actId="478"/>
          <ac:spMkLst>
            <pc:docMk/>
            <pc:sldMk cId="3036323651" sldId="328"/>
            <ac:spMk id="2" creationId="{00000000-0000-0000-0000-000000000000}"/>
          </ac:spMkLst>
        </pc:spChg>
        <pc:spChg chg="del mod">
          <ac:chgData name="Chien-Min Kao" userId="03d74fa609f6c24c" providerId="LiveId" clId="{E31EE617-6EF7-4540-9434-E186B78BE61E}" dt="2018-03-14T07:17:52.240" v="3499" actId="478"/>
          <ac:spMkLst>
            <pc:docMk/>
            <pc:sldMk cId="3036323651" sldId="328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16:59.818" v="3473" actId="1076"/>
          <ac:spMkLst>
            <pc:docMk/>
            <pc:sldMk cId="3036323651" sldId="328"/>
            <ac:spMk id="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17:58.776" v="3500" actId="1076"/>
          <ac:spMkLst>
            <pc:docMk/>
            <pc:sldMk cId="3036323651" sldId="328"/>
            <ac:spMk id="8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7:18:58.240" v="3506" actId="1076"/>
          <ac:spMkLst>
            <pc:docMk/>
            <pc:sldMk cId="3036323651" sldId="328"/>
            <ac:spMk id="9" creationId="{00000000-0000-0000-0000-000000000000}"/>
          </ac:spMkLst>
        </pc:spChg>
        <pc:spChg chg="add del mod">
          <ac:chgData name="Chien-Min Kao" userId="03d74fa609f6c24c" providerId="LiveId" clId="{E31EE617-6EF7-4540-9434-E186B78BE61E}" dt="2018-03-14T07:16:46.794" v="3469" actId="478"/>
          <ac:spMkLst>
            <pc:docMk/>
            <pc:sldMk cId="3036323651" sldId="328"/>
            <ac:spMk id="11" creationId="{CB92F96B-1737-4A7A-8B5D-36FD903C6E46}"/>
          </ac:spMkLst>
        </pc:spChg>
        <pc:picChg chg="mod">
          <ac:chgData name="Chien-Min Kao" userId="03d74fa609f6c24c" providerId="LiveId" clId="{E31EE617-6EF7-4540-9434-E186B78BE61E}" dt="2018-03-14T07:18:33.068" v="3503" actId="1076"/>
          <ac:picMkLst>
            <pc:docMk/>
            <pc:sldMk cId="3036323651" sldId="328"/>
            <ac:picMk id="3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18:34.635" v="3504" actId="1076"/>
          <ac:picMkLst>
            <pc:docMk/>
            <pc:sldMk cId="3036323651" sldId="328"/>
            <ac:picMk id="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7:18:43.140" v="3505" actId="1076"/>
          <ac:picMkLst>
            <pc:docMk/>
            <pc:sldMk cId="3036323651" sldId="328"/>
            <ac:picMk id="7" creationId="{00000000-0000-0000-0000-000000000000}"/>
          </ac:picMkLst>
        </pc:picChg>
      </pc:sldChg>
      <pc:sldChg chg="add del">
        <pc:chgData name="Chien-Min Kao" userId="03d74fa609f6c24c" providerId="LiveId" clId="{E31EE617-6EF7-4540-9434-E186B78BE61E}" dt="2018-03-14T08:01:03.615" v="3928" actId="2696"/>
        <pc:sldMkLst>
          <pc:docMk/>
          <pc:sldMk cId="1315526177" sldId="329"/>
        </pc:sldMkLst>
      </pc:sldChg>
      <pc:sldChg chg="delSp modSp add">
        <pc:chgData name="Chien-Min Kao" userId="03d74fa609f6c24c" providerId="LiveId" clId="{E31EE617-6EF7-4540-9434-E186B78BE61E}" dt="2018-03-14T08:01:21.802" v="3934" actId="20577"/>
        <pc:sldMkLst>
          <pc:docMk/>
          <pc:sldMk cId="729336214" sldId="330"/>
        </pc:sldMkLst>
        <pc:spChg chg="del mod">
          <ac:chgData name="Chien-Min Kao" userId="03d74fa609f6c24c" providerId="LiveId" clId="{E31EE617-6EF7-4540-9434-E186B78BE61E}" dt="2018-03-14T08:00:01.636" v="3909" actId="478"/>
          <ac:spMkLst>
            <pc:docMk/>
            <pc:sldMk cId="729336214" sldId="330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7:59:01.370" v="3880" actId="478"/>
          <ac:spMkLst>
            <pc:docMk/>
            <pc:sldMk cId="729336214" sldId="330"/>
            <ac:spMk id="4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8:01:21.802" v="3934" actId="20577"/>
          <ac:spMkLst>
            <pc:docMk/>
            <pc:sldMk cId="729336214" sldId="330"/>
            <ac:spMk id="902147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8:00:34.995" v="3919" actId="1076"/>
          <ac:spMkLst>
            <pc:docMk/>
            <pc:sldMk cId="729336214" sldId="330"/>
            <ac:spMk id="902148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8:00:55.097" v="3927" actId="1076"/>
          <ac:spMkLst>
            <pc:docMk/>
            <pc:sldMk cId="729336214" sldId="330"/>
            <ac:spMk id="902150" creationId="{00000000-0000-0000-0000-000000000000}"/>
          </ac:spMkLst>
        </pc:spChg>
        <pc:picChg chg="del">
          <ac:chgData name="Chien-Min Kao" userId="03d74fa609f6c24c" providerId="LiveId" clId="{E31EE617-6EF7-4540-9434-E186B78BE61E}" dt="2018-03-14T07:58:59.491" v="3879" actId="478"/>
          <ac:picMkLst>
            <pc:docMk/>
            <pc:sldMk cId="729336214" sldId="330"/>
            <ac:picMk id="3" creationId="{00000000-0000-0000-0000-000000000000}"/>
          </ac:picMkLst>
        </pc:picChg>
        <pc:picChg chg="del mod">
          <ac:chgData name="Chien-Min Kao" userId="03d74fa609f6c24c" providerId="LiveId" clId="{E31EE617-6EF7-4540-9434-E186B78BE61E}" dt="2018-03-14T08:00:00.209" v="3908" actId="478"/>
          <ac:picMkLst>
            <pc:docMk/>
            <pc:sldMk cId="729336214" sldId="330"/>
            <ac:picMk id="10" creationId="{00000000-0000-0000-0000-000000000000}"/>
          </ac:picMkLst>
        </pc:picChg>
        <pc:picChg chg="mod ord">
          <ac:chgData name="Chien-Min Kao" userId="03d74fa609f6c24c" providerId="LiveId" clId="{E31EE617-6EF7-4540-9434-E186B78BE61E}" dt="2018-03-14T08:00:36.215" v="3920" actId="1076"/>
          <ac:picMkLst>
            <pc:docMk/>
            <pc:sldMk cId="729336214" sldId="330"/>
            <ac:picMk id="25395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8:00:52.433" v="3926" actId="1076"/>
          <ac:picMkLst>
            <pc:docMk/>
            <pc:sldMk cId="729336214" sldId="330"/>
            <ac:picMk id="253958" creationId="{00000000-0000-0000-0000-000000000000}"/>
          </ac:picMkLst>
        </pc:picChg>
      </pc:sldChg>
      <pc:sldChg chg="delSp modSp add del ord">
        <pc:chgData name="Chien-Min Kao" userId="03d74fa609f6c24c" providerId="LiveId" clId="{E31EE617-6EF7-4540-9434-E186B78BE61E}" dt="2018-03-14T08:05:37.216" v="4007" actId="2696"/>
        <pc:sldMkLst>
          <pc:docMk/>
          <pc:sldMk cId="2815005222" sldId="331"/>
        </pc:sldMkLst>
        <pc:picChg chg="del mod">
          <ac:chgData name="Chien-Min Kao" userId="03d74fa609f6c24c" providerId="LiveId" clId="{E31EE617-6EF7-4540-9434-E186B78BE61E}" dt="2018-03-14T08:03:39.346" v="3967"/>
          <ac:picMkLst>
            <pc:docMk/>
            <pc:sldMk cId="2815005222" sldId="331"/>
            <ac:picMk id="9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8:02:15.419" v="3940" actId="1076"/>
          <ac:picMkLst>
            <pc:docMk/>
            <pc:sldMk cId="2815005222" sldId="331"/>
            <ac:picMk id="11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8:02:13.911" v="3939" actId="1076"/>
          <ac:picMkLst>
            <pc:docMk/>
            <pc:sldMk cId="2815005222" sldId="331"/>
            <ac:picMk id="12" creationId="{00000000-0000-0000-0000-000000000000}"/>
          </ac:picMkLst>
        </pc:picChg>
      </pc:sldChg>
      <pc:sldChg chg="addSp delSp modSp add ord">
        <pc:chgData name="Chien-Min Kao" userId="03d74fa609f6c24c" providerId="LiveId" clId="{E31EE617-6EF7-4540-9434-E186B78BE61E}" dt="2018-03-14T08:21:00.298" v="4158" actId="1076"/>
        <pc:sldMkLst>
          <pc:docMk/>
          <pc:sldMk cId="3732818703" sldId="332"/>
        </pc:sldMkLst>
        <pc:spChg chg="mod">
          <ac:chgData name="Chien-Min Kao" userId="03d74fa609f6c24c" providerId="LiveId" clId="{E31EE617-6EF7-4540-9434-E186B78BE61E}" dt="2018-03-14T08:21:00.298" v="4158" actId="1076"/>
          <ac:spMkLst>
            <pc:docMk/>
            <pc:sldMk cId="3732818703" sldId="332"/>
            <ac:spMk id="2" creationId="{00000000-0000-0000-0000-000000000000}"/>
          </ac:spMkLst>
        </pc:spChg>
        <pc:spChg chg="del">
          <ac:chgData name="Chien-Min Kao" userId="03d74fa609f6c24c" providerId="LiveId" clId="{E31EE617-6EF7-4540-9434-E186B78BE61E}" dt="2018-03-14T08:02:46.106" v="3956" actId="478"/>
          <ac:spMkLst>
            <pc:docMk/>
            <pc:sldMk cId="3732818703" sldId="332"/>
            <ac:spMk id="5" creationId="{00000000-0000-0000-0000-000000000000}"/>
          </ac:spMkLst>
        </pc:spChg>
        <pc:spChg chg="mod">
          <ac:chgData name="Chien-Min Kao" userId="03d74fa609f6c24c" providerId="LiveId" clId="{E31EE617-6EF7-4540-9434-E186B78BE61E}" dt="2018-03-14T08:07:13.700" v="4037" actId="1076"/>
          <ac:spMkLst>
            <pc:docMk/>
            <pc:sldMk cId="3732818703" sldId="332"/>
            <ac:spMk id="7" creationId="{00000000-0000-0000-0000-000000000000}"/>
          </ac:spMkLst>
        </pc:spChg>
        <pc:picChg chg="mod">
          <ac:chgData name="Chien-Min Kao" userId="03d74fa609f6c24c" providerId="LiveId" clId="{E31EE617-6EF7-4540-9434-E186B78BE61E}" dt="2018-03-14T08:04:13.038" v="3980" actId="1076"/>
          <ac:picMkLst>
            <pc:docMk/>
            <pc:sldMk cId="3732818703" sldId="332"/>
            <ac:picMk id="3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8:04:12.120" v="3979" actId="1076"/>
          <ac:picMkLst>
            <pc:docMk/>
            <pc:sldMk cId="3732818703" sldId="332"/>
            <ac:picMk id="4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8:03:54.864" v="3973" actId="1076"/>
          <ac:picMkLst>
            <pc:docMk/>
            <pc:sldMk cId="3732818703" sldId="332"/>
            <ac:picMk id="6" creationId="{00000000-0000-0000-0000-000000000000}"/>
          </ac:picMkLst>
        </pc:picChg>
        <pc:picChg chg="mod">
          <ac:chgData name="Chien-Min Kao" userId="03d74fa609f6c24c" providerId="LiveId" clId="{E31EE617-6EF7-4540-9434-E186B78BE61E}" dt="2018-03-14T08:03:57.255" v="3974" actId="1076"/>
          <ac:picMkLst>
            <pc:docMk/>
            <pc:sldMk cId="3732818703" sldId="332"/>
            <ac:picMk id="8" creationId="{00000000-0000-0000-0000-000000000000}"/>
          </ac:picMkLst>
        </pc:picChg>
        <pc:picChg chg="add mod">
          <ac:chgData name="Chien-Min Kao" userId="03d74fa609f6c24c" providerId="LiveId" clId="{E31EE617-6EF7-4540-9434-E186B78BE61E}" dt="2018-03-14T08:07:32.644" v="4041" actId="1076"/>
          <ac:picMkLst>
            <pc:docMk/>
            <pc:sldMk cId="3732818703" sldId="332"/>
            <ac:picMk id="9" creationId="{B6037126-C882-42B1-A689-CEBCE5B6FD80}"/>
          </ac:picMkLst>
        </pc:picChg>
        <pc:picChg chg="add mod">
          <ac:chgData name="Chien-Min Kao" userId="03d74fa609f6c24c" providerId="LiveId" clId="{E31EE617-6EF7-4540-9434-E186B78BE61E}" dt="2018-03-14T08:07:09.137" v="4035" actId="1076"/>
          <ac:picMkLst>
            <pc:docMk/>
            <pc:sldMk cId="3732818703" sldId="332"/>
            <ac:picMk id="10" creationId="{72C411A5-4421-4075-8DC5-C1F94E6535C1}"/>
          </ac:picMkLst>
        </pc:picChg>
        <pc:picChg chg="add mod">
          <ac:chgData name="Chien-Min Kao" userId="03d74fa609f6c24c" providerId="LiveId" clId="{E31EE617-6EF7-4540-9434-E186B78BE61E}" dt="2018-03-14T08:07:10.997" v="4036" actId="1076"/>
          <ac:picMkLst>
            <pc:docMk/>
            <pc:sldMk cId="3732818703" sldId="332"/>
            <ac:picMk id="11" creationId="{4FF4840F-F282-44BA-A54F-F0F875537026}"/>
          </ac:picMkLst>
        </pc:picChg>
        <pc:picChg chg="add del mod">
          <ac:chgData name="Chien-Min Kao" userId="03d74fa609f6c24c" providerId="LiveId" clId="{E31EE617-6EF7-4540-9434-E186B78BE61E}" dt="2018-03-14T08:06:17.606" v="4011" actId="478"/>
          <ac:picMkLst>
            <pc:docMk/>
            <pc:sldMk cId="3732818703" sldId="332"/>
            <ac:picMk id="12" creationId="{3B43AC8D-0716-407F-A733-6BF8E3A89D2A}"/>
          </ac:picMkLst>
        </pc:picChg>
        <pc:picChg chg="add del mod">
          <ac:chgData name="Chien-Min Kao" userId="03d74fa609f6c24c" providerId="LiveId" clId="{E31EE617-6EF7-4540-9434-E186B78BE61E}" dt="2018-03-14T08:06:16.718" v="4010" actId="478"/>
          <ac:picMkLst>
            <pc:docMk/>
            <pc:sldMk cId="3732818703" sldId="332"/>
            <ac:picMk id="13" creationId="{FB3F93B4-9C8E-45DB-9C42-307E7FC63747}"/>
          </ac:picMkLst>
        </pc:picChg>
        <pc:picChg chg="add del mod">
          <ac:chgData name="Chien-Min Kao" userId="03d74fa609f6c24c" providerId="LiveId" clId="{E31EE617-6EF7-4540-9434-E186B78BE61E}" dt="2018-03-14T08:07:29.625" v="4040"/>
          <ac:picMkLst>
            <pc:docMk/>
            <pc:sldMk cId="3732818703" sldId="332"/>
            <ac:picMk id="14" creationId="{65E17FF8-BE95-4AFC-B99E-50CB13FBA119}"/>
          </ac:picMkLst>
        </pc:picChg>
        <pc:picChg chg="add del mod">
          <ac:chgData name="Chien-Min Kao" userId="03d74fa609f6c24c" providerId="LiveId" clId="{E31EE617-6EF7-4540-9434-E186B78BE61E}" dt="2018-03-14T08:07:29.625" v="4040"/>
          <ac:picMkLst>
            <pc:docMk/>
            <pc:sldMk cId="3732818703" sldId="332"/>
            <ac:picMk id="15" creationId="{1EB68953-54B2-4087-80A4-46ADE01B1A03}"/>
          </ac:picMkLst>
        </pc:picChg>
        <pc:picChg chg="add del mod">
          <ac:chgData name="Chien-Min Kao" userId="03d74fa609f6c24c" providerId="LiveId" clId="{E31EE617-6EF7-4540-9434-E186B78BE61E}" dt="2018-03-14T08:07:29.625" v="4040"/>
          <ac:picMkLst>
            <pc:docMk/>
            <pc:sldMk cId="3732818703" sldId="332"/>
            <ac:picMk id="16" creationId="{D0B50742-71DD-46AD-B11B-3C4EC0C85ED8}"/>
          </ac:picMkLst>
        </pc:picChg>
        <pc:picChg chg="add mod">
          <ac:chgData name="Chien-Min Kao" userId="03d74fa609f6c24c" providerId="LiveId" clId="{E31EE617-6EF7-4540-9434-E186B78BE61E}" dt="2018-03-14T08:07:47.377" v="4050" actId="1076"/>
          <ac:picMkLst>
            <pc:docMk/>
            <pc:sldMk cId="3732818703" sldId="332"/>
            <ac:picMk id="17" creationId="{62512AE4-3C6C-4E7E-92B1-85D95CD896A9}"/>
          </ac:picMkLst>
        </pc:picChg>
        <pc:picChg chg="add mod">
          <ac:chgData name="Chien-Min Kao" userId="03d74fa609f6c24c" providerId="LiveId" clId="{E31EE617-6EF7-4540-9434-E186B78BE61E}" dt="2018-03-14T08:07:44.960" v="4048" actId="1076"/>
          <ac:picMkLst>
            <pc:docMk/>
            <pc:sldMk cId="3732818703" sldId="332"/>
            <ac:picMk id="18" creationId="{66276282-79C1-4B51-B57D-43319BD2DA79}"/>
          </ac:picMkLst>
        </pc:picChg>
        <pc:picChg chg="add mod">
          <ac:chgData name="Chien-Min Kao" userId="03d74fa609f6c24c" providerId="LiveId" clId="{E31EE617-6EF7-4540-9434-E186B78BE61E}" dt="2018-03-14T08:07:57.381" v="4057" actId="1076"/>
          <ac:picMkLst>
            <pc:docMk/>
            <pc:sldMk cId="3732818703" sldId="332"/>
            <ac:picMk id="19" creationId="{92E13ABF-4F73-48A0-A3E9-AD32FB67B71B}"/>
          </ac:picMkLst>
        </pc:picChg>
      </pc:sldChg>
      <pc:sldChg chg="addSp delSp modSp add del modTransition modAnim">
        <pc:chgData name="Chien-Min Kao" userId="03d74fa609f6c24c" providerId="LiveId" clId="{E31EE617-6EF7-4540-9434-E186B78BE61E}" dt="2018-03-14T08:21:32.453" v="4203" actId="2696"/>
        <pc:sldMkLst>
          <pc:docMk/>
          <pc:sldMk cId="1394404309" sldId="333"/>
        </pc:sldMkLst>
        <pc:spChg chg="mod">
          <ac:chgData name="Chien-Min Kao" userId="03d74fa609f6c24c" providerId="LiveId" clId="{E31EE617-6EF7-4540-9434-E186B78BE61E}" dt="2018-03-14T08:20:36.711" v="4155" actId="20577"/>
          <ac:spMkLst>
            <pc:docMk/>
            <pc:sldMk cId="1394404309" sldId="333"/>
            <ac:spMk id="703490" creationId="{9897F2C7-155A-4AC2-9A4E-BC4D673EE983}"/>
          </ac:spMkLst>
        </pc:spChg>
        <pc:spChg chg="del">
          <ac:chgData name="Chien-Min Kao" userId="03d74fa609f6c24c" providerId="LiveId" clId="{E31EE617-6EF7-4540-9434-E186B78BE61E}" dt="2018-03-14T08:14:41.944" v="4117" actId="478"/>
          <ac:spMkLst>
            <pc:docMk/>
            <pc:sldMk cId="1394404309" sldId="333"/>
            <ac:spMk id="703491" creationId="{13D0C2D4-4144-4933-90E0-6A03D9C31050}"/>
          </ac:spMkLst>
        </pc:spChg>
        <pc:spChg chg="del mod">
          <ac:chgData name="Chien-Min Kao" userId="03d74fa609f6c24c" providerId="LiveId" clId="{E31EE617-6EF7-4540-9434-E186B78BE61E}" dt="2018-03-14T08:21:28.983" v="4201"/>
          <ac:spMkLst>
            <pc:docMk/>
            <pc:sldMk cId="1394404309" sldId="333"/>
            <ac:spMk id="1196043" creationId="{B1F60755-40FC-45D1-99D7-8DA31AAB9ABF}"/>
          </ac:spMkLst>
        </pc:spChg>
        <pc:picChg chg="add del mod">
          <ac:chgData name="Chien-Min Kao" userId="03d74fa609f6c24c" providerId="LiveId" clId="{E31EE617-6EF7-4540-9434-E186B78BE61E}" dt="2018-03-14T08:16:06.312" v="4119" actId="478"/>
          <ac:picMkLst>
            <pc:docMk/>
            <pc:sldMk cId="1394404309" sldId="333"/>
            <ac:picMk id="9218" creationId="{8CFF96B8-F49E-48BD-8F6B-3B169A8BB092}"/>
          </ac:picMkLst>
        </pc:picChg>
        <pc:picChg chg="add del mod">
          <ac:chgData name="Chien-Min Kao" userId="03d74fa609f6c24c" providerId="LiveId" clId="{E31EE617-6EF7-4540-9434-E186B78BE61E}" dt="2018-03-14T08:21:28.983" v="4201"/>
          <ac:picMkLst>
            <pc:docMk/>
            <pc:sldMk cId="1394404309" sldId="333"/>
            <ac:picMk id="9220" creationId="{148AE901-FD34-43A2-A889-7FC3CB9B0413}"/>
          </ac:picMkLst>
        </pc:picChg>
        <pc:picChg chg="add del mod modCrop">
          <ac:chgData name="Chien-Min Kao" userId="03d74fa609f6c24c" providerId="LiveId" clId="{E31EE617-6EF7-4540-9434-E186B78BE61E}" dt="2018-03-14T08:21:28.983" v="4201"/>
          <ac:picMkLst>
            <pc:docMk/>
            <pc:sldMk cId="1394404309" sldId="333"/>
            <ac:picMk id="9222" creationId="{06DD6477-30A6-4409-A60D-27AD3325D0A9}"/>
          </ac:picMkLst>
        </pc:picChg>
        <pc:picChg chg="del mod">
          <ac:chgData name="Chien-Min Kao" userId="03d74fa609f6c24c" providerId="LiveId" clId="{E31EE617-6EF7-4540-9434-E186B78BE61E}" dt="2018-03-14T08:21:28.983" v="4201"/>
          <ac:picMkLst>
            <pc:docMk/>
            <pc:sldMk cId="1394404309" sldId="333"/>
            <ac:picMk id="703495" creationId="{1996F4E4-ADF2-4889-9666-39496813C3A1}"/>
          </ac:picMkLst>
        </pc:picChg>
        <pc:picChg chg="del mod">
          <ac:chgData name="Chien-Min Kao" userId="03d74fa609f6c24c" providerId="LiveId" clId="{E31EE617-6EF7-4540-9434-E186B78BE61E}" dt="2018-03-14T08:14:38.299" v="4116" actId="478"/>
          <ac:picMkLst>
            <pc:docMk/>
            <pc:sldMk cId="1394404309" sldId="333"/>
            <ac:picMk id="703496" creationId="{A1868BA8-B559-4528-B83E-3080299CDC6F}"/>
          </ac:picMkLst>
        </pc:picChg>
      </pc:sldChg>
      <pc:sldChg chg="delSp modSp add del modTransition">
        <pc:chgData name="Chien-Min Kao" userId="03d74fa609f6c24c" providerId="LiveId" clId="{E31EE617-6EF7-4540-9434-E186B78BE61E}" dt="2018-03-14T08:12:34.432" v="4110" actId="2696"/>
        <pc:sldMkLst>
          <pc:docMk/>
          <pc:sldMk cId="2201224374" sldId="334"/>
        </pc:sldMkLst>
        <pc:spChg chg="mod">
          <ac:chgData name="Chien-Min Kao" userId="03d74fa609f6c24c" providerId="LiveId" clId="{E31EE617-6EF7-4540-9434-E186B78BE61E}" dt="2018-03-14T08:12:15.490" v="4108" actId="20577"/>
          <ac:spMkLst>
            <pc:docMk/>
            <pc:sldMk cId="2201224374" sldId="334"/>
            <ac:spMk id="18" creationId="{1E828EA4-5913-4204-A779-A0CAFE820915}"/>
          </ac:spMkLst>
        </pc:spChg>
        <pc:spChg chg="mod">
          <ac:chgData name="Chien-Min Kao" userId="03d74fa609f6c24c" providerId="LiveId" clId="{E31EE617-6EF7-4540-9434-E186B78BE61E}" dt="2018-03-14T08:12:18.380" v="4109" actId="20577"/>
          <ac:spMkLst>
            <pc:docMk/>
            <pc:sldMk cId="2201224374" sldId="334"/>
            <ac:spMk id="19" creationId="{3C410539-202A-4CE6-AF71-81BE33C73022}"/>
          </ac:spMkLst>
        </pc:spChg>
        <pc:spChg chg="mod">
          <ac:chgData name="Chien-Min Kao" userId="03d74fa609f6c24c" providerId="LiveId" clId="{E31EE617-6EF7-4540-9434-E186B78BE61E}" dt="2018-03-14T08:11:34.777" v="4095" actId="20577"/>
          <ac:spMkLst>
            <pc:docMk/>
            <pc:sldMk cId="2201224374" sldId="334"/>
            <ac:spMk id="572418" creationId="{01FF95A4-187C-430E-96F8-87A65FB26FB3}"/>
          </ac:spMkLst>
        </pc:spChg>
        <pc:spChg chg="mod">
          <ac:chgData name="Chien-Min Kao" userId="03d74fa609f6c24c" providerId="LiveId" clId="{E31EE617-6EF7-4540-9434-E186B78BE61E}" dt="2018-03-14T08:11:47.739" v="4099"/>
          <ac:spMkLst>
            <pc:docMk/>
            <pc:sldMk cId="2201224374" sldId="334"/>
            <ac:spMk id="572435" creationId="{F1AAED0D-6F6C-4601-A6E7-E9305EAD1546}"/>
          </ac:spMkLst>
        </pc:spChg>
        <pc:spChg chg="del">
          <ac:chgData name="Chien-Min Kao" userId="03d74fa609f6c24c" providerId="LiveId" clId="{E31EE617-6EF7-4540-9434-E186B78BE61E}" dt="2018-03-14T08:11:43.669" v="4098" actId="478"/>
          <ac:spMkLst>
            <pc:docMk/>
            <pc:sldMk cId="2201224374" sldId="334"/>
            <ac:spMk id="572443" creationId="{E136F5F4-FEF7-4A65-82EE-ED885B61C6FF}"/>
          </ac:spMkLst>
        </pc:spChg>
        <pc:picChg chg="del">
          <ac:chgData name="Chien-Min Kao" userId="03d74fa609f6c24c" providerId="LiveId" clId="{E31EE617-6EF7-4540-9434-E186B78BE61E}" dt="2018-03-14T08:11:42.182" v="4097" actId="478"/>
          <ac:picMkLst>
            <pc:docMk/>
            <pc:sldMk cId="2201224374" sldId="334"/>
            <ac:picMk id="572445" creationId="{517173A9-E958-42FF-B485-9E279CEF40BA}"/>
          </ac:picMkLst>
        </pc:picChg>
        <pc:picChg chg="del">
          <ac:chgData name="Chien-Min Kao" userId="03d74fa609f6c24c" providerId="LiveId" clId="{E31EE617-6EF7-4540-9434-E186B78BE61E}" dt="2018-03-14T08:11:41.047" v="4096" actId="478"/>
          <ac:picMkLst>
            <pc:docMk/>
            <pc:sldMk cId="2201224374" sldId="334"/>
            <ac:picMk id="572446" creationId="{D7440D1F-7066-4455-AD25-D5B4C922E257}"/>
          </ac:picMkLst>
        </pc:picChg>
      </pc:sldChg>
      <pc:sldChg chg="addSp modSp add modAnim">
        <pc:chgData name="Chien-Min Kao" userId="03d74fa609f6c24c" providerId="LiveId" clId="{E31EE617-6EF7-4540-9434-E186B78BE61E}" dt="2018-03-14T08:21:54.499" v="4213" actId="1076"/>
        <pc:sldMkLst>
          <pc:docMk/>
          <pc:sldMk cId="3755746923" sldId="334"/>
        </pc:sldMkLst>
        <pc:spChg chg="add mod">
          <ac:chgData name="Chien-Min Kao" userId="03d74fa609f6c24c" providerId="LiveId" clId="{E31EE617-6EF7-4540-9434-E186B78BE61E}" dt="2018-03-14T08:21:19.916" v="4199" actId="20577"/>
          <ac:spMkLst>
            <pc:docMk/>
            <pc:sldMk cId="3755746923" sldId="334"/>
            <ac:spMk id="2" creationId="{5976F82B-834A-482D-AE1B-03F867934AD2}"/>
          </ac:spMkLst>
        </pc:spChg>
        <pc:spChg chg="add mod">
          <ac:chgData name="Chien-Min Kao" userId="03d74fa609f6c24c" providerId="LiveId" clId="{E31EE617-6EF7-4540-9434-E186B78BE61E}" dt="2018-03-14T08:21:51.116" v="4211" actId="1076"/>
          <ac:spMkLst>
            <pc:docMk/>
            <pc:sldMk cId="3755746923" sldId="334"/>
            <ac:spMk id="3" creationId="{BA423649-C688-4EEA-8BD0-058747C716BA}"/>
          </ac:spMkLst>
        </pc:spChg>
        <pc:picChg chg="add mod">
          <ac:chgData name="Chien-Min Kao" userId="03d74fa609f6c24c" providerId="LiveId" clId="{E31EE617-6EF7-4540-9434-E186B78BE61E}" dt="2018-03-14T08:21:47.899" v="4210" actId="1076"/>
          <ac:picMkLst>
            <pc:docMk/>
            <pc:sldMk cId="3755746923" sldId="334"/>
            <ac:picMk id="4" creationId="{CD97E5F0-1FBE-4402-9F22-B958237B92E4}"/>
          </ac:picMkLst>
        </pc:picChg>
        <pc:picChg chg="add mod">
          <ac:chgData name="Chien-Min Kao" userId="03d74fa609f6c24c" providerId="LiveId" clId="{E31EE617-6EF7-4540-9434-E186B78BE61E}" dt="2018-03-14T08:21:52.676" v="4212" actId="1076"/>
          <ac:picMkLst>
            <pc:docMk/>
            <pc:sldMk cId="3755746923" sldId="334"/>
            <ac:picMk id="5" creationId="{24A216F0-00B0-46E5-8498-EF0058574CE4}"/>
          </ac:picMkLst>
        </pc:picChg>
        <pc:picChg chg="add mod">
          <ac:chgData name="Chien-Min Kao" userId="03d74fa609f6c24c" providerId="LiveId" clId="{E31EE617-6EF7-4540-9434-E186B78BE61E}" dt="2018-03-14T08:21:54.499" v="4213" actId="1076"/>
          <ac:picMkLst>
            <pc:docMk/>
            <pc:sldMk cId="3755746923" sldId="334"/>
            <ac:picMk id="6" creationId="{B4A00E9C-26AE-42F7-BEA2-B6D9E57FF807}"/>
          </ac:picMkLst>
        </pc:picChg>
      </pc:sldChg>
      <pc:sldChg chg="add del">
        <pc:chgData name="Chien-Min Kao" userId="03d74fa609f6c24c" providerId="LiveId" clId="{E31EE617-6EF7-4540-9434-E186B78BE61E}" dt="2018-03-14T08:22:26.546" v="4215" actId="2696"/>
        <pc:sldMkLst>
          <pc:docMk/>
          <pc:sldMk cId="3241602288" sldId="335"/>
        </pc:sldMkLst>
      </pc:sldChg>
      <pc:sldMasterChg chg="delSldLayout">
        <pc:chgData name="Chien-Min Kao" userId="03d74fa609f6c24c" providerId="LiveId" clId="{E31EE617-6EF7-4540-9434-E186B78BE61E}" dt="2018-03-14T08:05:37.224" v="4008" actId="2696"/>
        <pc:sldMasterMkLst>
          <pc:docMk/>
          <pc:sldMasterMk cId="0" sldId="2147483648"/>
        </pc:sldMasterMkLst>
        <pc:sldLayoutChg chg="del">
          <pc:chgData name="Chien-Min Kao" userId="03d74fa609f6c24c" providerId="LiveId" clId="{E31EE617-6EF7-4540-9434-E186B78BE61E}" dt="2018-03-14T08:05:37.224" v="4008" actId="2696"/>
          <pc:sldLayoutMkLst>
            <pc:docMk/>
            <pc:sldMasterMk cId="0" sldId="2147483648"/>
            <pc:sldLayoutMk cId="3746800068" sldId="2147483666"/>
          </pc:sldLayoutMkLst>
        </pc:sldLayoutChg>
        <pc:sldLayoutChg chg="del">
          <pc:chgData name="Chien-Min Kao" userId="03d74fa609f6c24c" providerId="LiveId" clId="{E31EE617-6EF7-4540-9434-E186B78BE61E}" dt="2018-03-14T05:14:14.513" v="1699" actId="2696"/>
          <pc:sldLayoutMkLst>
            <pc:docMk/>
            <pc:sldMasterMk cId="0" sldId="2147483648"/>
            <pc:sldLayoutMk cId="465111352" sldId="2147483669"/>
          </pc:sldLayoutMkLst>
        </pc:sldLayoutChg>
        <pc:sldLayoutChg chg="del">
          <pc:chgData name="Chien-Min Kao" userId="03d74fa609f6c24c" providerId="LiveId" clId="{E31EE617-6EF7-4540-9434-E186B78BE61E}" dt="2018-03-14T05:40:42.672" v="1789" actId="2696"/>
          <pc:sldLayoutMkLst>
            <pc:docMk/>
            <pc:sldMasterMk cId="0" sldId="2147483648"/>
            <pc:sldLayoutMk cId="909597854" sldId="2147483669"/>
          </pc:sldLayoutMkLst>
        </pc:sldLayoutChg>
        <pc:sldLayoutChg chg="del">
          <pc:chgData name="Chien-Min Kao" userId="03d74fa609f6c24c" providerId="LiveId" clId="{E31EE617-6EF7-4540-9434-E186B78BE61E}" dt="2018-03-14T05:06:28.420" v="1537" actId="2696"/>
          <pc:sldLayoutMkLst>
            <pc:docMk/>
            <pc:sldMasterMk cId="0" sldId="2147483648"/>
            <pc:sldLayoutMk cId="3260352518" sldId="214748366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4T06:30:58.030"/>
    </inkml:context>
    <inkml:brush xml:id="br0">
      <inkml:brushProperty name="width" value="0.35" units="cm"/>
      <inkml:brushProperty name="height" value="0.35" units="cm"/>
      <inkml:brushProperty name="color" value="#CC0066"/>
      <inkml:brushProperty name="ignorePressure" value="1"/>
    </inkml:brush>
  </inkml:definitions>
  <inkml:trace contextRef="#ctx0" brushRef="#br0">0 2948,'3'-6,"1"1,0 0,0 0,0 0,0 0,1 1,0-1,0 1,0 1,0-1,1 1,4-3,-4 3,88-51,19-2,15-9,88-41,-102 52,-3-5,15-15,241-149,10-12,-134 92,-95 59,-104 54,-1 0,9-12,-15 12,2 1,0 2,13-4,20-6,50-27,-69 32,73-44,81-33,-193 102,203-100,-199 97,35-20,1 2,43-15,-22 15,106-41,-139 50,-1-1,-1-2,9-9,21-17,-13 7,3 2,1 3,31-11,-59 30,-1-1,-1-1,0-2,6-7,48-33,-31 26,17-10,50-44,-64 42,92-78,-115 91,-8 4</inkml:trace>
  <inkml:trace contextRef="#ctx0" brushRef="#br0" timeOffset="2685.2583">446 408,'28'1,"0"1,-1 1,27 7,7 5,11 7,-24-5,-1 3,30 17,87 54,-12-6,-126-72,44 24,54 37,-83-46,2-2,0-2,1-2,41 14,103 27,-43-16,60 20,117 42,-252-86,-37-12,22 10,3 5,19 9,1-3,36 7,181 51,-236-75,-39-11,-1 1,1 1,-1 1,0 0,0 2,11 6,15 16,-23-15,1-1,0-2,17 8,224 80,-133-54,0 8,32 23,-109-51,-8-7,13 2,27 13,-41-17,1-3,16 4,-5-2,-35-9,-1 1,0 1,-1 1,0 1,0 1,3 4,49 30,-60-40,1-1,-1 0,1-1,1 0,-1-1,0-1,14 2,-22-4,1 0,-1-1,0 0,1 0,-1 0,0-1,1 1,-1-1,0-1,0 1,0-1,0 1,0-2,0 1,0 0,-1-1,1 0,-1 0,0 0,0-1,2-2,-1 1,-1 0,0-1,-1 1,1-1,0-2,10-29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929398-0200-6840-830D-FD8596332E84}" type="slidenum">
              <a:rPr lang="en-US" altLang="ja-JP">
                <a:solidFill>
                  <a:prstClr val="black"/>
                </a:solidFill>
              </a:rPr>
              <a:pPr/>
              <a:t>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607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91238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2150"/>
            <a:ext cx="5485778" cy="4115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z="2400"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42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C999A-E9C0-6944-8CDA-5B948894A963}" type="slidenum">
              <a:rPr lang="en-US" altLang="ja-JP">
                <a:solidFill>
                  <a:prstClr val="black"/>
                </a:solidFill>
              </a:rPr>
              <a:pPr/>
              <a:t>18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386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69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95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569CF-F7AF-4649-BB19-7BE3CA216F58}" type="slidenum">
              <a:rPr lang="en-US" altLang="zh-TW"/>
              <a:pPr/>
              <a:t>21</a:t>
            </a:fld>
            <a:endParaRPr lang="en-US" altLang="zh-TW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4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D8194-C9C1-432D-8CDC-41A77F3DF1D7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3439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0D4C66-571D-4B23-AE8A-339DC233211B}" type="slidenum">
              <a:rPr lang="en-US" altLang="zh-TW"/>
              <a:pPr/>
              <a:t>23</a:t>
            </a:fld>
            <a:endParaRPr lang="en-US" altLang="zh-TW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75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A7EEA-2E50-4D60-B223-356A465EEA82}" type="slidenum">
              <a:rPr lang="en-US" altLang="zh-TW"/>
              <a:pPr/>
              <a:t>25</a:t>
            </a:fld>
            <a:endParaRPr lang="en-US" altLang="zh-TW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8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980B65-5DDC-4EE9-8129-519257336921}" type="slidenum">
              <a:rPr lang="en-US" altLang="zh-TW"/>
              <a:pPr/>
              <a:t>26</a:t>
            </a:fld>
            <a:endParaRPr lang="en-US" altLang="zh-TW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68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BD7BA-1BC7-400E-BB62-04DFA81FDA6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4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A44388-2520-4290-B029-C40B7ADBB7CC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96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E591E-F903-4B12-A245-FA2343174EEC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76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DBB20-9D09-4840-80C5-E19EED8B82D8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3"/>
            <a:ext cx="5028370" cy="41138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/>
              <a:t>241</a:t>
            </a:r>
          </a:p>
        </p:txBody>
      </p:sp>
    </p:spTree>
    <p:extLst>
      <p:ext uri="{BB962C8B-B14F-4D97-AF65-F5344CB8AC3E}">
        <p14:creationId xmlns:p14="http://schemas.microsoft.com/office/powerpoint/2010/main" val="286260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7FD6C3-4B7C-A248-A88E-98AF028877FD}" type="slidenum">
              <a:rPr lang="en-US" altLang="ja-JP">
                <a:solidFill>
                  <a:prstClr val="black"/>
                </a:solidFill>
              </a:rPr>
              <a:pPr/>
              <a:t>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05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51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5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40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9DFE7-5F17-4A48-8F97-06740B2FEC5E}" type="slidenum">
              <a:rPr lang="en-US" altLang="ja-JP">
                <a:solidFill>
                  <a:prstClr val="black"/>
                </a:solidFill>
              </a:rPr>
              <a:pPr/>
              <a:t>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88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1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5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3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9DFE7-5F17-4A48-8F97-06740B2FEC5E}" type="slidenum">
              <a:rPr lang="en-US" altLang="ja-JP">
                <a:solidFill>
                  <a:prstClr val="black"/>
                </a:solidFill>
              </a:rPr>
              <a:pPr/>
              <a:t>10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88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1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5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5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5612A4-DBC3-7540-8AC9-B245BDACCA56}" type="slidenum">
              <a:rPr lang="en-US" altLang="ja-JP">
                <a:solidFill>
                  <a:prstClr val="black"/>
                </a:solidFill>
              </a:rPr>
              <a:pPr/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85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56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5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42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9014-8B25-EB4F-8C43-4DF2075C6665}" type="slidenum">
              <a:rPr lang="en-US" altLang="ja-JP">
                <a:solidFill>
                  <a:prstClr val="black"/>
                </a:solidFill>
              </a:rPr>
              <a:pPr/>
              <a:t>13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85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58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5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9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C999A-E9C0-6944-8CDA-5B948894A963}" type="slidenum">
              <a:rPr lang="en-US" altLang="ja-JP">
                <a:solidFill>
                  <a:prstClr val="black"/>
                </a:solidFill>
              </a:rPr>
              <a:pPr/>
              <a:t>14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386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69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7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A81FE-3F5D-4461-B195-72CB2CEA06B8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5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40E05-1C41-C240-8E52-D70837076426}" type="slidenum">
              <a:rPr lang="en-US" altLang="ja-JP">
                <a:solidFill>
                  <a:prstClr val="black"/>
                </a:solidFill>
              </a:rPr>
              <a:pPr/>
              <a:t>17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388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8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8370" cy="4115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7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6072187" y="1555750"/>
            <a:ext cx="12223751" cy="739775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5651500" y="9159875"/>
            <a:ext cx="13081000" cy="1778000"/>
          </a:xfrm>
          <a:prstGeom prst="rect">
            <a:avLst/>
          </a:prstGeom>
        </p:spPr>
        <p:txBody>
          <a:bodyPr lIns="63500" tIns="63500" rIns="63500" bIns="63500" anchor="b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51500" y="11001375"/>
            <a:ext cx="13081000" cy="1412875"/>
          </a:xfrm>
          <a:prstGeom prst="rect">
            <a:avLst/>
          </a:prstGeom>
        </p:spPr>
        <p:txBody>
          <a:bodyPr lIns="63500" tIns="63500" rIns="63500" bIns="63500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8354" y="12978219"/>
            <a:ext cx="450393" cy="457200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 defTabSz="9144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FFFFFF"/>
                </a:solidFill>
              </a:defRPr>
            </a:lvl1pPr>
            <a:lvl2pPr marL="1110342" indent="-653142" defTabSz="91440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FFFFFF"/>
                </a:solidFill>
              </a:defRPr>
            </a:lvl2pPr>
            <a:lvl3pPr marL="1524000" indent="-609600" defTabSz="9144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FFFFFF"/>
                </a:solidFill>
              </a:defRPr>
            </a:lvl3pPr>
            <a:lvl4pPr marL="2103120" indent="-731520" defTabSz="91440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FFFFFF"/>
                </a:solidFill>
              </a:defRPr>
            </a:lvl4pPr>
            <a:lvl5pPr marL="2560320" indent="-731520" defTabSz="91440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>
            <a:lvl1pPr marL="685800" indent="-685800" defTabSz="914400">
              <a:lnSpc>
                <a:spcPct val="100000"/>
              </a:lnSpc>
              <a:spcBef>
                <a:spcPts val="1300"/>
              </a:spcBef>
            </a:lvl1pPr>
            <a:lvl2pPr marL="1123950" indent="-666750" defTabSz="914400">
              <a:lnSpc>
                <a:spcPct val="100000"/>
              </a:lnSpc>
              <a:spcBef>
                <a:spcPts val="1300"/>
              </a:spcBef>
              <a:buChar char="–"/>
            </a:lvl2pPr>
            <a:lvl3pPr defTabSz="914400">
              <a:lnSpc>
                <a:spcPct val="100000"/>
              </a:lnSpc>
              <a:spcBef>
                <a:spcPts val="1300"/>
              </a:spcBef>
            </a:lvl3pPr>
            <a:lvl4pPr defTabSz="914400">
              <a:lnSpc>
                <a:spcPct val="100000"/>
              </a:lnSpc>
              <a:spcBef>
                <a:spcPts val="1300"/>
              </a:spcBef>
              <a:buChar char="–"/>
            </a:lvl4pPr>
            <a:lvl5pPr defTabSz="914400">
              <a:lnSpc>
                <a:spcPct val="100000"/>
              </a:lnSpc>
              <a:spcBef>
                <a:spcPts val="13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 defTabSz="9144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FFFFFF"/>
                </a:solidFill>
              </a:defRPr>
            </a:lvl1pPr>
            <a:lvl2pPr marL="1110342" indent="-653142" defTabSz="91440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FFFFFF"/>
                </a:solidFill>
              </a:defRPr>
            </a:lvl2pPr>
            <a:lvl3pPr marL="1524000" indent="-609600" defTabSz="9144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FFFFFF"/>
                </a:solidFill>
              </a:defRPr>
            </a:lvl3pPr>
            <a:lvl4pPr marL="2103120" indent="-731520" defTabSz="91440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FFFFFF"/>
                </a:solidFill>
              </a:defRPr>
            </a:lvl4pPr>
            <a:lvl5pPr marL="2560320" indent="-731520" defTabSz="91440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7712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388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"/>
            <a:ext cx="24383997" cy="84974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685800" indent="-685800" algn="l">
              <a:buNone/>
              <a:defRPr sz="48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14400" y="2475348"/>
            <a:ext cx="22521333" cy="9132452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0"/>
              </a:spcAft>
              <a:buFont typeface="Arial"/>
              <a:buChar char="•"/>
              <a:defRPr sz="56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Aft>
                <a:spcPts val="400"/>
              </a:spcAft>
              <a:defRPr sz="56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latin typeface="Ariel"/>
                <a:cs typeface="Ariel"/>
              </a:defRPr>
            </a:lvl3pPr>
            <a:lvl4pPr>
              <a:defRPr sz="3200">
                <a:latin typeface="Ariel"/>
                <a:cs typeface="Ariel"/>
              </a:defRPr>
            </a:lvl4pPr>
            <a:lvl5pPr>
              <a:defRPr sz="3200">
                <a:latin typeface="Ariel"/>
                <a:cs typeface="Arie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item</a:t>
            </a:r>
          </a:p>
          <a:p>
            <a:pPr lvl="0"/>
            <a:r>
              <a:rPr lang="en-US" dirty="0"/>
              <a:t>Next Line of information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22840496" y="12624743"/>
            <a:ext cx="561371" cy="46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b="0" i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5E238032-6B4C-5D48-AFBA-0B667A040B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" y="775859"/>
            <a:ext cx="24383997" cy="110836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685800" indent="-685800" algn="ctr">
              <a:buNone/>
              <a:defRPr sz="6400"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0051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5651500" y="4794250"/>
            <a:ext cx="13081000" cy="4127500"/>
          </a:xfrm>
          <a:prstGeom prst="rect">
            <a:avLst/>
          </a:prstGeom>
        </p:spPr>
        <p:txBody>
          <a:bodyPr lIns="63500" tIns="63500" rIns="63500" bIns="63500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93173" y="12943626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61875" y="1555750"/>
            <a:ext cx="6667500" cy="10287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5254625" y="1555750"/>
            <a:ext cx="6667500" cy="4984751"/>
          </a:xfrm>
          <a:prstGeom prst="rect">
            <a:avLst/>
          </a:prstGeom>
        </p:spPr>
        <p:txBody>
          <a:bodyPr lIns="63500" tIns="63500" rIns="63500" bIns="63500" anchor="b"/>
          <a:lstStyle>
            <a:lvl1pPr algn="ctr" defTabSz="821531">
              <a:lnSpc>
                <a:spcPct val="100000"/>
              </a:lnSpc>
              <a:defRPr sz="8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54625" y="6715125"/>
            <a:ext cx="6667500" cy="5127625"/>
          </a:xfrm>
          <a:prstGeom prst="rect">
            <a:avLst/>
          </a:prstGeom>
        </p:spPr>
        <p:txBody>
          <a:bodyPr lIns="63500" tIns="63500" rIns="63500" bIns="63500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866" y="12326937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5254625" y="1317625"/>
            <a:ext cx="13874750" cy="2698751"/>
          </a:xfrm>
          <a:prstGeom prst="rect">
            <a:avLst/>
          </a:prstGeom>
        </p:spPr>
        <p:txBody>
          <a:bodyPr lIns="63500" tIns="63500" rIns="63500" bIns="63500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866" y="12326937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5254625" y="1317625"/>
            <a:ext cx="13874750" cy="2698751"/>
          </a:xfrm>
          <a:prstGeom prst="rect">
            <a:avLst/>
          </a:prstGeom>
        </p:spPr>
        <p:txBody>
          <a:bodyPr lIns="63500" tIns="63500" rIns="63500" bIns="63500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254625" y="4016375"/>
            <a:ext cx="13874750" cy="7858125"/>
          </a:xfrm>
          <a:prstGeom prst="rect">
            <a:avLst/>
          </a:prstGeom>
        </p:spPr>
        <p:txBody>
          <a:bodyPr lIns="63500" tIns="63500" rIns="63500" bIns="63500" anchor="ctr"/>
          <a:lstStyle>
            <a:lvl1pPr marL="592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1pPr>
            <a:lvl2pPr marL="10371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2pPr>
            <a:lvl3pPr marL="1481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3pPr>
            <a:lvl4pPr marL="19261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4pPr>
            <a:lvl5pPr marL="2370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866" y="12326937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61875" y="4016375"/>
            <a:ext cx="6667500" cy="785812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5254625" y="1317625"/>
            <a:ext cx="13874750" cy="2698751"/>
          </a:xfrm>
          <a:prstGeom prst="rect">
            <a:avLst/>
          </a:prstGeom>
        </p:spPr>
        <p:txBody>
          <a:bodyPr lIns="63500" tIns="63500" rIns="63500" bIns="63500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54625" y="4016375"/>
            <a:ext cx="6667500" cy="7858125"/>
          </a:xfrm>
          <a:prstGeom prst="rect">
            <a:avLst/>
          </a:prstGeom>
        </p:spPr>
        <p:txBody>
          <a:bodyPr lIns="63500" tIns="63500" rIns="63500" bIns="63500" anchor="ctr"/>
          <a:lstStyle>
            <a:lvl1pPr marL="440871" indent="-440871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783771" indent="-440871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126671" indent="-440871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469571" indent="-440871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1812471" indent="-440871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866" y="12326937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254625" y="2349500"/>
            <a:ext cx="13874750" cy="9017001"/>
          </a:xfrm>
          <a:prstGeom prst="rect">
            <a:avLst/>
          </a:prstGeom>
        </p:spPr>
        <p:txBody>
          <a:bodyPr lIns="63500" tIns="63500" rIns="63500" bIns="63500" anchor="ctr"/>
          <a:lstStyle>
            <a:lvl1pPr marL="592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1pPr>
            <a:lvl2pPr marL="10371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2pPr>
            <a:lvl3pPr marL="1481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3pPr>
            <a:lvl4pPr marL="19261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4pPr>
            <a:lvl5pPr marL="2370666" indent="-592666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4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866" y="12326937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61875" y="7127874"/>
            <a:ext cx="6667500" cy="471487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469647" y="1873250"/>
            <a:ext cx="6667501" cy="471487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5254625" y="1873250"/>
            <a:ext cx="6667501" cy="99695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866" y="12326937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4064000" y="762000"/>
            <a:ext cx="16256001" cy="12192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866" y="12326937"/>
            <a:ext cx="450393" cy="457201"/>
          </a:xfrm>
          <a:prstGeom prst="rect">
            <a:avLst/>
          </a:prstGeom>
        </p:spPr>
        <p:txBody>
          <a:bodyPr lIns="63500" tIns="63500" rIns="63500" bIns="63500" anchor="t"/>
          <a:lstStyle>
            <a:lvl1pPr algn="ctr" defTabSz="821531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28931" y="12727172"/>
            <a:ext cx="5689600" cy="736601"/>
          </a:xfrm>
          <a:prstGeom prst="rect">
            <a:avLst/>
          </a:prstGeom>
          <a:ln w="3175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35509" y="12966201"/>
            <a:ext cx="12119524" cy="49757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Excellent in Detector Instrumentation and Technology 2018, Fermi Lab, 3-14-2018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2" r:id="rId10"/>
    <p:sldLayoutId id="2147483663" r:id="rId11"/>
    <p:sldLayoutId id="2147483664" r:id="rId12"/>
    <p:sldLayoutId id="2147483665" r:id="rId13"/>
    <p:sldLayoutId id="2147483667" r:id="rId14"/>
    <p:sldLayoutId id="2147483668" r:id="rId15"/>
    <p:sldLayoutId id="2147483669" r:id="rId16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chemeClr val="bg1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1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1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1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1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1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jpeg"/><Relationship Id="rId5" Type="http://schemas.openxmlformats.org/officeDocument/2006/relationships/image" Target="../media/image69.emf"/><Relationship Id="rId4" Type="http://schemas.openxmlformats.org/officeDocument/2006/relationships/image" Target="../media/image68.emf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4.wmf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emf"/><Relationship Id="rId5" Type="http://schemas.openxmlformats.org/officeDocument/2006/relationships/image" Target="../media/image122.png"/><Relationship Id="rId4" Type="http://schemas.openxmlformats.org/officeDocument/2006/relationships/image" Target="../media/image12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7" Type="http://schemas.openxmlformats.org/officeDocument/2006/relationships/image" Target="../media/image129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g"/><Relationship Id="rId7" Type="http://schemas.openxmlformats.org/officeDocument/2006/relationships/image" Target="../media/image137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1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7.emf"/><Relationship Id="rId5" Type="http://schemas.openxmlformats.org/officeDocument/2006/relationships/image" Target="../media/image146.emf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NULL" TargetMode="External"/><Relationship Id="rId7" Type="http://schemas.openxmlformats.org/officeDocument/2006/relationships/image" Target="../media/image29.em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Figure 1: Whole body bone scan of a patient with LABC in anterior (a) and posterior (b) views showing an equivocal lesion in the L4 vertebra, which could not be characterized further with SPECT/CT. Maximum intensity projection (MIP) image of cocktail PET / CT (c) shows intense tracer uptake in the L4 vertebra. Several additional lesions indicating widespread metastases are also not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7" r="2065"/>
          <a:stretch/>
        </p:blipFill>
        <p:spPr bwMode="auto">
          <a:xfrm>
            <a:off x="16102508" y="2426650"/>
            <a:ext cx="301853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Imaging, computing, and computational imaging"/>
          <p:cNvSpPr txBox="1">
            <a:spLocks noGrp="1"/>
          </p:cNvSpPr>
          <p:nvPr>
            <p:ph type="title"/>
          </p:nvPr>
        </p:nvSpPr>
        <p:spPr>
          <a:xfrm>
            <a:off x="2358247" y="461029"/>
            <a:ext cx="19439052" cy="1722030"/>
          </a:xfrm>
          <a:prstGeom prst="rect">
            <a:avLst/>
          </a:prstGeom>
        </p:spPr>
        <p:txBody>
          <a:bodyPr>
            <a:normAutofit/>
          </a:bodyPr>
          <a:lstStyle>
            <a:lvl1pPr defTabSz="418980">
              <a:defRPr sz="5712">
                <a:solidFill>
                  <a:srgbClr val="FFFFFF"/>
                </a:solidFill>
              </a:defRPr>
            </a:lvl1pPr>
          </a:lstStyle>
          <a:p>
            <a:r>
              <a:rPr lang="en-US" sz="9600" b="1" dirty="0"/>
              <a:t>Medical Imaging</a:t>
            </a:r>
            <a:endParaRPr sz="9600" b="1" dirty="0"/>
          </a:p>
        </p:txBody>
      </p:sp>
      <p:sp>
        <p:nvSpPr>
          <p:cNvPr id="226" name="Patrick La Riviere…"/>
          <p:cNvSpPr txBox="1">
            <a:spLocks noGrp="1"/>
          </p:cNvSpPr>
          <p:nvPr>
            <p:ph type="body" sz="quarter" idx="1"/>
          </p:nvPr>
        </p:nvSpPr>
        <p:spPr>
          <a:xfrm>
            <a:off x="5731754" y="10616075"/>
            <a:ext cx="13855700" cy="192600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42210">
              <a:defRPr sz="3960">
                <a:solidFill>
                  <a:srgbClr val="FFFFFF"/>
                </a:solidFill>
              </a:defRPr>
            </a:pPr>
            <a:r>
              <a:rPr lang="en-US" sz="4000" dirty="0"/>
              <a:t>Chien-Min Kao</a:t>
            </a:r>
            <a:endParaRPr sz="4000" dirty="0"/>
          </a:p>
          <a:p>
            <a:pPr defTabSz="542210">
              <a:defRPr sz="3960">
                <a:solidFill>
                  <a:srgbClr val="FFFFFF"/>
                </a:solidFill>
              </a:defRPr>
            </a:pPr>
            <a:r>
              <a:rPr sz="4000" dirty="0"/>
              <a:t>Associate Professor, Radiology and Medical Physics</a:t>
            </a:r>
          </a:p>
          <a:p>
            <a:pPr defTabSz="542210">
              <a:defRPr sz="3960">
                <a:solidFill>
                  <a:srgbClr val="FFFFFF"/>
                </a:solidFill>
              </a:defRPr>
            </a:pPr>
            <a:r>
              <a:rPr sz="4000" dirty="0"/>
              <a:t>University of Chicago</a:t>
            </a:r>
          </a:p>
        </p:txBody>
      </p:sp>
      <p:sp>
        <p:nvSpPr>
          <p:cNvPr id="3" name="AutoShape 4" descr="「positron emission tomography image: image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x-ray - internal body stru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63" y="3208913"/>
            <a:ext cx="4026891" cy="28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T - internal body stru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3" y="6247094"/>
            <a:ext cx="5392410" cy="346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le:Connecto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94" y="6849438"/>
            <a:ext cx="4117975" cy="307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ri, Magnetic, X Ray, Skull, Head, Brain, Medic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82" y="2918413"/>
            <a:ext cx="3626054" cy="36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UltraSPECT, dose management, lower dose SPEC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4"/>
          <a:stretch/>
        </p:blipFill>
        <p:spPr bwMode="auto">
          <a:xfrm>
            <a:off x="10767048" y="7782187"/>
            <a:ext cx="7190701" cy="243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upload.wikimedia.org/wikipedia/commons/thumb/5/5c/PET_-_Human_Addiction.jpg/220px-PET_-_Human_Addict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936" y="2803705"/>
            <a:ext cx="6006743" cy="436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upload.wikimedia.org/wikipedia/commons/thumb/2/2f/CRL_Crown_rump_lengh_12_weeks_ecografia_Dr._Wolfgang_Moroder.jpg/220px-CRL_Crown_rump_lengh_12_weeks_ecografia_Dr._Wolfgang_Morod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043" y="3894038"/>
            <a:ext cx="4290247" cy="32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miltenyibiotec.com/~/media/Images/Navigation/Products-and-Services/Viscover/OI_NiraWave_M_A549tumor_9h_pi_540.ash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128" y="7531171"/>
            <a:ext cx="3597711" cy="2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067" name="Rectangle 3"/>
          <p:cNvSpPr>
            <a:spLocks noChangeArrowheads="1"/>
          </p:cNvSpPr>
          <p:nvPr/>
        </p:nvSpPr>
        <p:spPr bwMode="auto">
          <a:xfrm>
            <a:off x="13828030" y="9771552"/>
            <a:ext cx="135636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1828800" eaLnBrk="0"/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41278" y="2596022"/>
            <a:ext cx="21936462" cy="9318509"/>
            <a:chOff x="1478438" y="3556142"/>
            <a:chExt cx="21936462" cy="9318509"/>
          </a:xfrm>
        </p:grpSpPr>
        <p:pic>
          <p:nvPicPr>
            <p:cNvPr id="1880066" name="Picture 2" descr="curi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503" y="3648971"/>
              <a:ext cx="4860836" cy="531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0068" name="Picture 4" descr="becquer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438" y="3648970"/>
              <a:ext cx="4105294" cy="528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0069" name="Rectangle 5"/>
            <p:cNvSpPr>
              <a:spLocks noChangeArrowheads="1"/>
            </p:cNvSpPr>
            <p:nvPr/>
          </p:nvSpPr>
          <p:spPr bwMode="auto">
            <a:xfrm>
              <a:off x="1952572" y="7052570"/>
              <a:ext cx="3318934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828800"/>
              <a:r>
                <a:rPr lang="en-US" altLang="zh-TW" sz="32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Antoine Henri Becquerel (1852-1908)</a:t>
              </a:r>
              <a:endParaRPr lang="en-US" altLang="zh-TW" sz="3200" dirty="0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880070" name="Rectangle 6"/>
            <p:cNvSpPr>
              <a:spLocks noChangeArrowheads="1"/>
            </p:cNvSpPr>
            <p:nvPr/>
          </p:nvSpPr>
          <p:spPr bwMode="auto">
            <a:xfrm>
              <a:off x="5434676" y="7591160"/>
              <a:ext cx="5486400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28800"/>
              <a:r>
                <a:rPr lang="en-US" altLang="zh-TW" sz="32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Pierre Curie (1859-1906)</a:t>
              </a:r>
              <a:r>
                <a:rPr lang="en-US" altLang="zh-TW" sz="3200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 </a:t>
              </a:r>
            </a:p>
            <a:p>
              <a:pPr defTabSz="1828800"/>
              <a:r>
                <a:rPr lang="en-US" altLang="zh-TW" sz="32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Marie Curie (1867-1934)</a:t>
              </a:r>
              <a:endParaRPr lang="en-US" altLang="zh-TW" sz="3200" dirty="0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endParaRPr>
            </a:p>
            <a:p>
              <a:pPr defTabSz="1828800" eaLnBrk="0"/>
              <a:endParaRPr lang="en-US" altLang="zh-TW" sz="9600" dirty="0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880071" name="Text Box 7"/>
            <p:cNvSpPr txBox="1">
              <a:spLocks noChangeArrowheads="1"/>
            </p:cNvSpPr>
            <p:nvPr/>
          </p:nvSpPr>
          <p:spPr bwMode="auto">
            <a:xfrm>
              <a:off x="1478438" y="8957271"/>
              <a:ext cx="8805334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828800">
                <a:spcBef>
                  <a:spcPct val="50000"/>
                </a:spcBef>
              </a:pPr>
              <a:r>
                <a:rPr lang="en-US" altLang="zh-TW" sz="36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Nobel Prize in Physics, 1903: Antoine Henri Becquerel, Pierre Curie, Marie Curie for the discovery of </a:t>
              </a:r>
              <a:r>
                <a:rPr lang="en-US" altLang="zh-TW" sz="3600" b="1" dirty="0">
                  <a:solidFill>
                    <a:srgbClr val="FFFFFF"/>
                  </a:solidFill>
                  <a:latin typeface="Times New Roman" charset="0"/>
                  <a:ea typeface="新細明體" charset="0"/>
                  <a:cs typeface="新細明體" charset="0"/>
                </a:rPr>
                <a:t>spontaneous radioactivity</a:t>
              </a:r>
              <a:r>
                <a:rPr lang="en-US" altLang="zh-TW" sz="36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 </a:t>
              </a:r>
            </a:p>
          </p:txBody>
        </p:sp>
        <p:pic>
          <p:nvPicPr>
            <p:cNvPr id="8" name="Picture 7" descr="marias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2307" y="3622705"/>
              <a:ext cx="3894817" cy="529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red and Irene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1731" y="3564935"/>
              <a:ext cx="4439023" cy="534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0956914" y="7134337"/>
              <a:ext cx="378981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defTabSz="1828800" eaLnBrk="0"/>
              <a:r>
                <a:rPr lang="en-US" altLang="zh-TW" sz="3200" b="1" dirty="0">
                  <a:solidFill>
                    <a:srgbClr val="AD0B3E"/>
                  </a:solidFill>
                  <a:latin typeface="Times New Roman" charset="0"/>
                  <a:ea typeface="新細明體" charset="0"/>
                  <a:cs typeface="新細明體" charset="0"/>
                </a:rPr>
                <a:t>Marie </a:t>
              </a:r>
              <a:r>
                <a:rPr lang="en-US" altLang="zh-TW" sz="3200" b="1" dirty="0" err="1">
                  <a:solidFill>
                    <a:srgbClr val="AD0B3E"/>
                  </a:solidFill>
                  <a:latin typeface="Times New Roman" charset="0"/>
                  <a:ea typeface="新細明體" charset="0"/>
                  <a:cs typeface="新細明體" charset="0"/>
                </a:rPr>
                <a:t>Sklodowska</a:t>
              </a:r>
              <a:r>
                <a:rPr lang="en-US" altLang="zh-TW" sz="3200" b="1" dirty="0">
                  <a:solidFill>
                    <a:srgbClr val="AD0B3E"/>
                  </a:solidFill>
                  <a:latin typeface="Times New Roman" charset="0"/>
                  <a:ea typeface="新細明體" charset="0"/>
                  <a:cs typeface="新細明體" charset="0"/>
                </a:rPr>
                <a:t> </a:t>
              </a:r>
            </a:p>
            <a:p>
              <a:pPr lvl="1" defTabSz="1828800" eaLnBrk="0"/>
              <a:r>
                <a:rPr lang="en-US" altLang="zh-TW" sz="3200" b="1" dirty="0">
                  <a:solidFill>
                    <a:srgbClr val="AD0B3E"/>
                  </a:solidFill>
                  <a:latin typeface="Times New Roman" charset="0"/>
                  <a:ea typeface="新細明體" charset="0"/>
                  <a:cs typeface="新細明體" charset="0"/>
                </a:rPr>
                <a:t>Curie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0974925" y="8966037"/>
              <a:ext cx="352213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Nobel Prize in Chemistry, 1911 by the discovery of the elements </a:t>
              </a:r>
              <a:r>
                <a:rPr lang="en-US" altLang="zh-TW" sz="3600" b="1" dirty="0">
                  <a:solidFill>
                    <a:srgbClr val="FFFFFF"/>
                  </a:solidFill>
                  <a:latin typeface="Times New Roman" charset="0"/>
                  <a:ea typeface="新細明體" charset="0"/>
                  <a:cs typeface="新細明體" charset="0"/>
                </a:rPr>
                <a:t>radium and polonium</a:t>
              </a:r>
              <a:endParaRPr lang="en-US" sz="36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6033993" y="6703450"/>
              <a:ext cx="2945037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828800"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98083A"/>
                  </a:solidFill>
                  <a:latin typeface="Times New Roman" charset="0"/>
                  <a:ea typeface="新細明體" charset="0"/>
                  <a:cs typeface="新細明體" charset="0"/>
                </a:rPr>
                <a:t>Frederic Joliot</a:t>
              </a:r>
            </a:p>
            <a:p>
              <a:pPr algn="r" defTabSz="1828800"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98083A"/>
                  </a:solidFill>
                  <a:latin typeface="Times New Roman" charset="0"/>
                  <a:ea typeface="新細明體" charset="0"/>
                  <a:cs typeface="新細明體" charset="0"/>
                </a:rPr>
                <a:t>Irene Joliot-Curie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032689" y="8904333"/>
              <a:ext cx="4150998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800"/>
              <a:r>
                <a:rPr lang="en-US" altLang="zh-TW" sz="36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Nobel Prize in Chemistry, 1935: for the discovery of stable elements could </a:t>
              </a:r>
              <a:r>
                <a:rPr lang="en-US" altLang="zh-TW" sz="3600" b="1" dirty="0">
                  <a:solidFill>
                    <a:srgbClr val="FFFFFF"/>
                  </a:solidFill>
                  <a:latin typeface="Times New Roman" charset="0"/>
                  <a:ea typeface="新細明體" charset="0"/>
                  <a:cs typeface="新細明體" charset="0"/>
                </a:rPr>
                <a:t>artificially produce radioactive elements</a:t>
              </a:r>
              <a:r>
                <a:rPr lang="en-US" altLang="zh-TW" sz="36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.</a:t>
              </a:r>
              <a:endParaRPr lang="en-US" altLang="zh-TW" sz="3600" dirty="0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599726" y="3556142"/>
              <a:ext cx="3735679" cy="521150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1138240" y="3648971"/>
              <a:ext cx="198163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828800">
                <a:lnSpc>
                  <a:spcPts val="2400"/>
                </a:lnSpc>
              </a:pPr>
              <a:r>
                <a:rPr lang="en-US" sz="2800" b="1" dirty="0">
                  <a:solidFill>
                    <a:srgbClr val="FFFF00"/>
                  </a:solidFill>
                  <a:latin typeface="Times New Roman"/>
                  <a:cs typeface="Times New Roman"/>
                </a:rPr>
                <a:t>George </a:t>
              </a:r>
            </a:p>
            <a:p>
              <a:pPr algn="r" defTabSz="1828800">
                <a:lnSpc>
                  <a:spcPts val="2400"/>
                </a:lnSpc>
              </a:pPr>
              <a:r>
                <a:rPr lang="en-US" sz="2800" b="1" dirty="0">
                  <a:solidFill>
                    <a:srgbClr val="FFFF00"/>
                  </a:solidFill>
                  <a:latin typeface="Times New Roman"/>
                  <a:cs typeface="Times New Roman"/>
                </a:rPr>
                <a:t>de Hevesy</a:t>
              </a:r>
              <a:r>
                <a:rPr lang="en-US" sz="28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</a:p>
            <a:p>
              <a:pPr algn="r" defTabSz="1828800">
                <a:lnSpc>
                  <a:spcPts val="2400"/>
                </a:lnSpc>
              </a:pPr>
              <a:r>
                <a:rPr lang="en-US" altLang="zh-TW" sz="28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(1885-1966)</a:t>
              </a:r>
              <a:endParaRPr lang="en-US" altLang="zh-TW" sz="2800" dirty="0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520232" y="8904333"/>
              <a:ext cx="3894668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800">
                <a:spcBef>
                  <a:spcPct val="50000"/>
                </a:spcBef>
              </a:pPr>
              <a:r>
                <a:rPr lang="en-US" altLang="zh-TW" sz="3600" b="1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Nobel Prize in Chemistry, 1941, for the </a:t>
              </a:r>
              <a:r>
                <a:rPr lang="en-US" sz="36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use of isotopes as tracers in the study of chemical processes</a:t>
              </a:r>
              <a:endParaRPr lang="en-US" altLang="zh-TW" sz="3600" b="1" dirty="0">
                <a:solidFill>
                  <a:schemeClr val="bg1"/>
                </a:solidFill>
                <a:latin typeface="Times New Roman"/>
                <a:ea typeface="新細明體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35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88893" y="261938"/>
            <a:ext cx="21464003" cy="111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b="1" dirty="0">
                <a:latin typeface="Arial"/>
                <a:cs typeface="Arial"/>
              </a:rPr>
              <a:t>75</a:t>
            </a:r>
            <a:r>
              <a:rPr lang="en-US" sz="8000" b="1" baseline="30000" dirty="0">
                <a:latin typeface="Arial"/>
                <a:cs typeface="Arial"/>
              </a:rPr>
              <a:t>th</a:t>
            </a:r>
            <a:r>
              <a:rPr lang="en-US" sz="8000" b="1" dirty="0">
                <a:latin typeface="Arial"/>
                <a:cs typeface="Arial"/>
              </a:rPr>
              <a:t> Chicago Pile-1 (CP-1) Commemoration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3823613" y="12625388"/>
            <a:ext cx="560387" cy="460375"/>
          </a:xfrm>
        </p:spPr>
        <p:txBody>
          <a:bodyPr/>
          <a:lstStyle/>
          <a:p>
            <a:pPr>
              <a:defRPr/>
            </a:pPr>
            <a:fld id="{5D4BDE25-B41B-B646-A72C-93A6820512B5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058" t="5439" r="1779" b="1401"/>
          <a:stretch/>
        </p:blipFill>
        <p:spPr>
          <a:xfrm>
            <a:off x="2463850" y="7858622"/>
            <a:ext cx="12274126" cy="4766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47" y="1803526"/>
            <a:ext cx="15686204" cy="6055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8894" y="2304280"/>
            <a:ext cx="9144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6000"/>
              </a:lnSpc>
            </a:pPr>
            <a:r>
              <a:rPr lang="en-US" altLang="zh-TW" sz="5600" b="1" i="1" dirty="0">
                <a:solidFill>
                  <a:srgbClr val="98083A"/>
                </a:solidFill>
              </a:rPr>
              <a:t>Manhattan Project </a:t>
            </a:r>
            <a:br>
              <a:rPr lang="en-US" altLang="zh-TW" sz="5600" b="1" i="1" dirty="0">
                <a:solidFill>
                  <a:srgbClr val="98083A"/>
                </a:solidFill>
              </a:rPr>
            </a:br>
            <a:r>
              <a:rPr lang="en-US" altLang="zh-TW" sz="5600" b="1" i="1" dirty="0">
                <a:solidFill>
                  <a:srgbClr val="98083A"/>
                </a:solidFill>
              </a:rPr>
              <a:t>December 2, 1942</a:t>
            </a:r>
            <a:br>
              <a:rPr lang="en-US" altLang="zh-TW" sz="5600" b="1" i="1" dirty="0">
                <a:solidFill>
                  <a:srgbClr val="98083A"/>
                </a:solidFill>
              </a:rPr>
            </a:br>
            <a:r>
              <a:rPr lang="en-US" altLang="zh-TW" sz="5600" b="1" i="1" dirty="0">
                <a:solidFill>
                  <a:srgbClr val="98083A"/>
                </a:solidFill>
              </a:rPr>
              <a:t>Chicago Pile  - One (CP1)</a:t>
            </a:r>
            <a:endParaRPr lang="en-US" sz="5600" b="1" i="1" dirty="0">
              <a:solidFill>
                <a:srgbClr val="98083A"/>
              </a:solidFill>
            </a:endParaRPr>
          </a:p>
        </p:txBody>
      </p:sp>
      <p:pic>
        <p:nvPicPr>
          <p:cNvPr id="12" name="Picture 4" descr="Fer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575" y="1552422"/>
            <a:ext cx="5671421" cy="42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7062877" y="2274914"/>
            <a:ext cx="7321123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828800"/>
            <a:r>
              <a:rPr lang="en-US" altLang="zh-TW" sz="3600" b="1" dirty="0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rPr>
              <a:t>Enrico Fermi (1901-1954) received </a:t>
            </a:r>
          </a:p>
          <a:p>
            <a:pPr defTabSz="1828800"/>
            <a:r>
              <a:rPr lang="en-US" altLang="zh-TW" sz="3600" b="1" dirty="0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rPr>
              <a:t>the 1938 Nobel Prize in Physics for </a:t>
            </a:r>
          </a:p>
          <a:p>
            <a:pPr defTabSz="1828800"/>
            <a:r>
              <a:rPr lang="en-US" altLang="zh-TW" sz="2800" b="1" dirty="0">
                <a:solidFill>
                  <a:srgbClr val="FFFFFF"/>
                </a:solidFill>
                <a:latin typeface="Times New Roman" charset="0"/>
                <a:ea typeface="MS PGothic" charset="0"/>
                <a:cs typeface="Arial" charset="0"/>
              </a:rPr>
              <a:t>his demonstrations of the existence of </a:t>
            </a:r>
          </a:p>
          <a:p>
            <a:pPr defTabSz="1828800"/>
            <a:r>
              <a:rPr lang="en-US" altLang="zh-TW" sz="2800" b="1" dirty="0">
                <a:solidFill>
                  <a:srgbClr val="FFFFFF"/>
                </a:solidFill>
                <a:latin typeface="Times New Roman" charset="0"/>
                <a:ea typeface="MS PGothic" charset="0"/>
                <a:cs typeface="Arial" charset="0"/>
              </a:rPr>
              <a:t>new radioactive elements produced by </a:t>
            </a:r>
          </a:p>
          <a:p>
            <a:pPr defTabSz="1828800"/>
            <a:r>
              <a:rPr lang="en-US" altLang="zh-TW" sz="2800" b="1" dirty="0">
                <a:solidFill>
                  <a:srgbClr val="FFFFFF"/>
                </a:solidFill>
                <a:latin typeface="Times New Roman" charset="0"/>
                <a:ea typeface="MS PGothic" charset="0"/>
                <a:cs typeface="Arial" charset="0"/>
              </a:rPr>
              <a:t>neutron irradiation, and for his related </a:t>
            </a:r>
          </a:p>
          <a:p>
            <a:pPr defTabSz="1828800"/>
            <a:r>
              <a:rPr lang="en-US" altLang="zh-TW" sz="2800" b="1" dirty="0">
                <a:solidFill>
                  <a:srgbClr val="FFFFFF"/>
                </a:solidFill>
                <a:latin typeface="Times New Roman" charset="0"/>
                <a:ea typeface="MS PGothic" charset="0"/>
                <a:cs typeface="Arial" charset="0"/>
              </a:rPr>
              <a:t>discovery of nuclear reactions brought </a:t>
            </a:r>
          </a:p>
          <a:p>
            <a:pPr defTabSz="1828800"/>
            <a:r>
              <a:rPr lang="en-US" altLang="zh-TW" sz="2800" b="1" dirty="0">
                <a:solidFill>
                  <a:srgbClr val="FFFFFF"/>
                </a:solidFill>
                <a:latin typeface="Times New Roman" charset="0"/>
                <a:ea typeface="MS PGothic" charset="0"/>
                <a:cs typeface="Arial" charset="0"/>
              </a:rPr>
              <a:t>about by slow neutrons</a:t>
            </a:r>
            <a:r>
              <a:rPr lang="en-US" altLang="zh-TW" sz="2800" b="1" dirty="0">
                <a:solidFill>
                  <a:srgbClr val="FFFFFF"/>
                </a:solidFill>
                <a:latin typeface="Times New Roman" charset="0"/>
                <a:ea typeface="新細明體" charset="0"/>
                <a:cs typeface="新細明體" charset="0"/>
              </a:rPr>
              <a:t>.</a:t>
            </a:r>
            <a:endParaRPr lang="en-US" sz="3600" b="1" dirty="0">
              <a:solidFill>
                <a:srgbClr val="FFFFFF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292079" y="5832442"/>
            <a:ext cx="6152942" cy="7677988"/>
            <a:chOff x="9630154" y="9453843"/>
            <a:chExt cx="6152942" cy="7677988"/>
          </a:xfrm>
        </p:grpSpPr>
        <p:pic>
          <p:nvPicPr>
            <p:cNvPr id="11" name="Picture 3" descr="Plaque_Stag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154" y="9453843"/>
              <a:ext cx="6152942" cy="767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9822277" y="13026072"/>
              <a:ext cx="5768695" cy="4031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On December 2, 1942</a:t>
              </a:r>
            </a:p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Man Achieved Here</a:t>
              </a:r>
            </a:p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The First Self-Sustaining</a:t>
              </a:r>
            </a:p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      Chain Reaction</a:t>
              </a:r>
            </a:p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And Thereby </a:t>
              </a:r>
            </a:p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      Initiated the</a:t>
              </a:r>
            </a:p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Controlled Release</a:t>
              </a:r>
            </a:p>
            <a:p>
              <a:pPr defTabSz="1828800"/>
              <a:r>
                <a:rPr lang="en-US" altLang="zh-TW" sz="3200" i="1" dirty="0">
                  <a:solidFill>
                    <a:srgbClr val="FFFF00"/>
                  </a:solidFill>
                  <a:latin typeface="Arial" charset="0"/>
                  <a:ea typeface="新細明體" charset="0"/>
                  <a:cs typeface="新細明體" charset="0"/>
                </a:rPr>
                <a:t>      of Nuclear Energy</a:t>
              </a:r>
              <a:endParaRPr lang="en-US" sz="3200" b="1" dirty="0">
                <a:solidFill>
                  <a:srgbClr val="FFFFFF"/>
                </a:solidFill>
                <a:latin typeface="Times New Roman" charset="0"/>
                <a:ea typeface="新細明體" charset="0"/>
                <a:cs typeface="新細明體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28033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609600"/>
            <a:ext cx="17983200" cy="152400"/>
          </a:xfrm>
        </p:spPr>
        <p:txBody>
          <a:bodyPr>
            <a:normAutofit fontScale="90000"/>
          </a:bodyPr>
          <a:lstStyle/>
          <a:p>
            <a:br>
              <a:rPr lang="en-US" altLang="zh-TW" sz="5200">
                <a:ea typeface="新細明體" charset="0"/>
                <a:cs typeface="新細明體" charset="0"/>
              </a:rPr>
            </a:br>
            <a:endParaRPr lang="en-US" altLang="zh-TW" sz="7200">
              <a:ea typeface="新細明體" charset="0"/>
              <a:cs typeface="新細明體" charset="0"/>
            </a:endParaRPr>
          </a:p>
        </p:txBody>
      </p:sp>
      <p:pic>
        <p:nvPicPr>
          <p:cNvPr id="1855491" name="Picture 3" descr="DSC037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16" y="609600"/>
            <a:ext cx="8982634" cy="119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55492" name="Rectangle 4"/>
          <p:cNvSpPr>
            <a:spLocks noChangeArrowheads="1"/>
          </p:cNvSpPr>
          <p:nvPr/>
        </p:nvSpPr>
        <p:spPr bwMode="auto">
          <a:xfrm>
            <a:off x="10490886" y="-238898"/>
            <a:ext cx="13691287" cy="131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1828800"/>
            <a:endParaRPr lang="en-US" i="1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>
              <a:lnSpc>
                <a:spcPct val="80000"/>
              </a:lnSpc>
            </a:pPr>
            <a:r>
              <a:rPr lang="en-US" sz="9600" b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Historic Evolution to</a:t>
            </a:r>
          </a:p>
          <a:p>
            <a:pPr algn="l" defTabSz="1828800"/>
            <a:r>
              <a:rPr lang="en-US" sz="9600" b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Current Research</a:t>
            </a:r>
          </a:p>
          <a:p>
            <a:pPr algn="l" defTabSz="1828800">
              <a:buFont typeface="Times" charset="0"/>
              <a:buChar char="•"/>
            </a:pPr>
            <a:endParaRPr lang="en-US" sz="2400" i="1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>
              <a:buFont typeface="Times" charset="0"/>
              <a:buChar char="•"/>
            </a:pPr>
            <a:r>
              <a:rPr lang="en-US" sz="44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Post-WWII (1945)</a:t>
            </a:r>
          </a:p>
          <a:p>
            <a:pPr algn="l" defTabSz="1828800"/>
            <a:r>
              <a:rPr lang="en-US" sz="44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 </a:t>
            </a:r>
            <a:r>
              <a:rPr lang="ja-JP" altLang="en-US" sz="44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“</a:t>
            </a:r>
            <a:r>
              <a:rPr lang="en-US" sz="44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Atoms for Peace” Program</a:t>
            </a:r>
          </a:p>
          <a:p>
            <a:pPr algn="l" defTabSz="1828800">
              <a:buFont typeface="Times" charset="0"/>
              <a:buChar char="•"/>
            </a:pPr>
            <a:r>
              <a:rPr lang="en-US" sz="44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1953, </a:t>
            </a:r>
            <a:r>
              <a:rPr lang="en-US" sz="44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Argonne Cancer Research Hospital (ACRH)</a:t>
            </a:r>
            <a:endParaRPr lang="en-US" sz="4400" i="1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marL="806450" indent="-806450" algn="l" defTabSz="1828800"/>
            <a:r>
              <a:rPr lang="en-US" sz="44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 -- Peaceful Use of Atomic Energy in Medicine and Biology (both Diagnosis &amp; Therapy)</a:t>
            </a:r>
          </a:p>
          <a:p>
            <a:pPr marL="341313" indent="-341313" algn="l" defTabSz="1828800">
              <a:buFont typeface="Times" charset="0"/>
              <a:buChar char="•"/>
            </a:pPr>
            <a:r>
              <a:rPr lang="en-US" sz="44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1974, </a:t>
            </a:r>
            <a:r>
              <a:rPr lang="en-US" sz="44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Franklin McLean Memorial Research Institute (FMI) </a:t>
            </a:r>
          </a:p>
          <a:p>
            <a:pPr algn="l" defTabSz="1828800"/>
            <a:r>
              <a:rPr lang="en-US" sz="44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  </a:t>
            </a:r>
            <a:r>
              <a:rPr lang="en-US" sz="4400" i="1" dirty="0">
                <a:solidFill>
                  <a:srgbClr val="F9F907"/>
                </a:solidFill>
                <a:latin typeface="Arial" charset="0"/>
                <a:ea typeface="新細明體" charset="0"/>
                <a:cs typeface="新細明體" charset="0"/>
              </a:rPr>
              <a:t>-- PET/SPECT</a:t>
            </a:r>
            <a:endParaRPr lang="en-US" sz="4400" i="1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>
              <a:buFont typeface="Times" charset="0"/>
              <a:buChar char="•"/>
            </a:pPr>
            <a:r>
              <a:rPr lang="en-US" sz="44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2005, </a:t>
            </a:r>
            <a:r>
              <a:rPr lang="en-US" sz="44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Functional &amp; Molecular Imaging Core (FMI) </a:t>
            </a:r>
          </a:p>
          <a:p>
            <a:pPr marL="806450" indent="-806450" algn="l" defTabSz="1828800"/>
            <a:r>
              <a:rPr lang="en-US" sz="44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 -- Expanded into CT, Ultrasound,  Optical Imaging, Emerging Technologies, Multi-Modality</a:t>
            </a:r>
          </a:p>
          <a:p>
            <a:pPr marL="806450" indent="-806450" algn="l" defTabSz="1828800"/>
            <a:endParaRPr lang="en-US" sz="4000" i="1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/>
            <a:r>
              <a:rPr lang="en-US" sz="4000" b="1" dirty="0">
                <a:solidFill>
                  <a:srgbClr val="00CC99">
                    <a:lumMod val="20000"/>
                    <a:lumOff val="80000"/>
                  </a:srgbClr>
                </a:solidFill>
                <a:latin typeface="Arial" charset="0"/>
                <a:ea typeface="新細明體" charset="0"/>
                <a:cs typeface="新細明體" charset="0"/>
              </a:rPr>
              <a:t>Quantitative &amp; Integrative Multi-Modality Functional &amp; Molecular Imaging (QIM-FMI)</a:t>
            </a:r>
          </a:p>
        </p:txBody>
      </p:sp>
    </p:spTree>
    <p:extLst>
      <p:ext uri="{BB962C8B-B14F-4D97-AF65-F5344CB8AC3E}">
        <p14:creationId xmlns:p14="http://schemas.microsoft.com/office/powerpoint/2010/main" val="20631821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609600"/>
            <a:ext cx="17983200" cy="152400"/>
          </a:xfrm>
        </p:spPr>
        <p:txBody>
          <a:bodyPr>
            <a:normAutofit fontScale="90000"/>
          </a:bodyPr>
          <a:lstStyle/>
          <a:p>
            <a:br>
              <a:rPr lang="en-US" altLang="zh-TW" sz="5200">
                <a:ea typeface="新細明體" charset="0"/>
                <a:cs typeface="新細明體" charset="0"/>
              </a:rPr>
            </a:br>
            <a:endParaRPr lang="en-US" altLang="zh-TW" sz="7200">
              <a:ea typeface="新細明體" charset="0"/>
              <a:cs typeface="新細明體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24026" y="239927"/>
            <a:ext cx="8930640" cy="12573001"/>
            <a:chOff x="3048000" y="0"/>
            <a:chExt cx="10591800" cy="13335001"/>
          </a:xfrm>
        </p:grpSpPr>
        <p:pic>
          <p:nvPicPr>
            <p:cNvPr id="18575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0"/>
              <a:ext cx="10591800" cy="64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754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1" y="6638927"/>
              <a:ext cx="5597526" cy="669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754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650" y="6619876"/>
              <a:ext cx="5095876" cy="668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7542" name="Rectangle 6"/>
          <p:cNvSpPr>
            <a:spLocks noChangeArrowheads="1"/>
          </p:cNvSpPr>
          <p:nvPr/>
        </p:nvSpPr>
        <p:spPr bwMode="auto">
          <a:xfrm>
            <a:off x="10464732" y="347749"/>
            <a:ext cx="13433236" cy="1264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828800"/>
            <a:r>
              <a:rPr lang="en-US" sz="9600" b="1" dirty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ACRH Brain Scanner</a:t>
            </a:r>
            <a:endParaRPr lang="en-US" sz="9600" i="1" dirty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defTabSz="1828800"/>
            <a:endParaRPr lang="en-US" sz="4000" i="1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>
              <a:buFont typeface="Times" charset="0"/>
              <a:buChar char="•"/>
            </a:pPr>
            <a:r>
              <a:rPr lang="en-US" sz="40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1962-63 The Birth of Modern Nuclear Medicine</a:t>
            </a:r>
          </a:p>
          <a:p>
            <a:pPr algn="l" defTabSz="1828800"/>
            <a:r>
              <a:rPr 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  First Tc-99m Brain Scan</a:t>
            </a:r>
          </a:p>
          <a:p>
            <a:pPr algn="l" defTabSz="1828800"/>
            <a:r>
              <a:rPr lang="ja-JP" alt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“</a:t>
            </a:r>
            <a:r>
              <a:rPr 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First Molecular Image</a:t>
            </a:r>
            <a:r>
              <a:rPr lang="ja-JP" alt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”</a:t>
            </a:r>
            <a:r>
              <a:rPr lang="en-US" sz="40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</a:t>
            </a:r>
          </a:p>
          <a:p>
            <a:pPr algn="l" defTabSz="1828800"/>
            <a:endParaRPr lang="en-US" sz="4000" i="1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>
              <a:buFont typeface="Times" charset="0"/>
              <a:buChar char="•"/>
            </a:pPr>
            <a:r>
              <a:rPr lang="en-US" sz="4000" i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 Multi-Disciplinary ACRH Molecular Imaging Team </a:t>
            </a:r>
          </a:p>
          <a:p>
            <a:pPr algn="l" defTabSz="1828800"/>
            <a:r>
              <a:rPr 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 Paul Harper (Surgeon)</a:t>
            </a:r>
          </a:p>
          <a:p>
            <a:pPr algn="l" defTabSz="1828800"/>
            <a:r>
              <a:rPr 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 Robert Beck (Physicist)</a:t>
            </a:r>
          </a:p>
          <a:p>
            <a:pPr algn="l" defTabSz="1828800"/>
            <a:r>
              <a:rPr 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 Katherine Lathrop (Chemist)</a:t>
            </a:r>
          </a:p>
          <a:p>
            <a:pPr algn="l" defTabSz="1828800"/>
            <a:r>
              <a:rPr 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 Donald Charleston (Engineer)</a:t>
            </a:r>
          </a:p>
          <a:p>
            <a:pPr algn="l" defTabSz="1828800"/>
            <a:r>
              <a:rPr lang="en-US" sz="4000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 Alex Gottschalk( Radiologist)</a:t>
            </a:r>
            <a:endParaRPr lang="en-US" sz="4000" b="1" dirty="0">
              <a:solidFill>
                <a:srgbClr val="99CCFF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/>
            <a:r>
              <a:rPr lang="en-US" sz="4000" b="1" dirty="0">
                <a:solidFill>
                  <a:srgbClr val="99CCFF"/>
                </a:solidFill>
                <a:latin typeface="Arial" charset="0"/>
                <a:ea typeface="新細明體" charset="0"/>
                <a:cs typeface="新細明體" charset="0"/>
              </a:rPr>
              <a:t> </a:t>
            </a:r>
          </a:p>
          <a:p>
            <a:pPr algn="l" defTabSz="1828800"/>
            <a:r>
              <a:rPr lang="en-US" sz="4000" b="1" dirty="0">
                <a:solidFill>
                  <a:srgbClr val="99CCFF"/>
                </a:solidFill>
                <a:latin typeface="Arial" charset="0"/>
                <a:ea typeface="新細明體" charset="0"/>
                <a:cs typeface="新細明體" charset="0"/>
              </a:rPr>
              <a:t>  World’s First Tc-99m Brain Image, 1963</a:t>
            </a:r>
          </a:p>
          <a:p>
            <a:pPr algn="l" defTabSz="1828800"/>
            <a:endParaRPr lang="en-US" sz="4000" b="1" i="1" dirty="0">
              <a:solidFill>
                <a:srgbClr val="FFFFFF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defTabSz="1828800"/>
            <a:r>
              <a:rPr lang="en-US" sz="4000" b="1" i="1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New Disciplines at Interfaces of</a:t>
            </a:r>
          </a:p>
          <a:p>
            <a:pPr algn="l" defTabSz="1828800"/>
            <a:r>
              <a:rPr lang="en-US" sz="4000" b="1" dirty="0">
                <a:solidFill>
                  <a:srgbClr val="00CC99">
                    <a:lumMod val="20000"/>
                    <a:lumOff val="80000"/>
                  </a:srgbClr>
                </a:solidFill>
                <a:latin typeface="Arial" charset="0"/>
                <a:ea typeface="新細明體" charset="0"/>
                <a:cs typeface="新細明體" charset="0"/>
              </a:rPr>
              <a:t>Biology, Medicine, Physics, Chemistry, Mathematics, Computer/Computing Science, Material Science/Engineering, Electrical Engineering + X</a:t>
            </a:r>
          </a:p>
        </p:txBody>
      </p:sp>
    </p:spTree>
    <p:extLst>
      <p:ext uri="{BB962C8B-B14F-4D97-AF65-F5344CB8AC3E}">
        <p14:creationId xmlns:p14="http://schemas.microsoft.com/office/powerpoint/2010/main" val="32794065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25" name="Text Box 1029"/>
          <p:cNvSpPr txBox="1">
            <a:spLocks noChangeArrowheads="1"/>
          </p:cNvSpPr>
          <p:nvPr/>
        </p:nvSpPr>
        <p:spPr bwMode="auto">
          <a:xfrm>
            <a:off x="11576471" y="2944046"/>
            <a:ext cx="99565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828800" eaLnBrk="0"/>
            <a:r>
              <a:rPr lang="en-US" sz="7200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p </a:t>
            </a:r>
            <a:r>
              <a:rPr lang="en-US" sz="7200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  <a:sym typeface="Wingdings" panose="05000000000000000000" pitchFamily="2" charset="2"/>
              </a:rPr>
              <a:t> </a:t>
            </a:r>
            <a:r>
              <a:rPr lang="en-US" sz="7200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n + e</a:t>
            </a:r>
            <a:r>
              <a:rPr lang="en-US" sz="7200" baseline="30000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+</a:t>
            </a:r>
            <a:r>
              <a:rPr lang="en-US" sz="7200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+ </a:t>
            </a:r>
            <a:r>
              <a:rPr lang="en-US" sz="7200" dirty="0">
                <a:solidFill>
                  <a:srgbClr val="FFFFFF"/>
                </a:solidFill>
                <a:latin typeface="Symbol" panose="05050102010706020507" pitchFamily="18" charset="2"/>
                <a:ea typeface="新細明體" charset="0"/>
                <a:cs typeface="新細明體" charset="0"/>
              </a:rPr>
              <a:t>n</a:t>
            </a:r>
            <a:r>
              <a:rPr lang="en-US" sz="7200" dirty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t> + energy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21713" y="2391195"/>
            <a:ext cx="3211058" cy="2306029"/>
            <a:chOff x="4648200" y="1651000"/>
            <a:chExt cx="3606800" cy="2711451"/>
          </a:xfrm>
        </p:grpSpPr>
        <p:pic>
          <p:nvPicPr>
            <p:cNvPr id="2385929" name="Picture 10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565401"/>
              <a:ext cx="1828800" cy="1797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85930" name="Line 1034"/>
            <p:cNvSpPr>
              <a:spLocks noChangeShapeType="1"/>
            </p:cNvSpPr>
            <p:nvPr/>
          </p:nvSpPr>
          <p:spPr bwMode="auto">
            <a:xfrm flipV="1">
              <a:off x="5689600" y="1651000"/>
              <a:ext cx="1143000" cy="1676400"/>
            </a:xfrm>
            <a:prstGeom prst="line">
              <a:avLst/>
            </a:prstGeom>
            <a:noFill/>
            <a:ln w="38100" cap="rnd">
              <a:solidFill>
                <a:srgbClr val="FF66CC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8800"/>
              <a:endParaRPr kumimoji="1" lang="en-US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endParaRPr>
            </a:p>
          </p:txBody>
        </p:sp>
        <p:sp>
          <p:nvSpPr>
            <p:cNvPr id="2385931" name="Line 1035"/>
            <p:cNvSpPr>
              <a:spLocks noChangeShapeType="1"/>
            </p:cNvSpPr>
            <p:nvPr/>
          </p:nvSpPr>
          <p:spPr bwMode="auto">
            <a:xfrm flipH="1" flipV="1">
              <a:off x="6832600" y="1828800"/>
              <a:ext cx="203200" cy="1600200"/>
            </a:xfrm>
            <a:prstGeom prst="line">
              <a:avLst/>
            </a:prstGeom>
            <a:noFill/>
            <a:ln w="38100" cap="rnd">
              <a:solidFill>
                <a:srgbClr val="FF66CC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8800"/>
              <a:endParaRPr kumimoji="1" lang="en-US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endParaRPr>
            </a:p>
          </p:txBody>
        </p:sp>
        <p:sp>
          <p:nvSpPr>
            <p:cNvPr id="2385932" name="Line 1036"/>
            <p:cNvSpPr>
              <a:spLocks noChangeShapeType="1"/>
            </p:cNvSpPr>
            <p:nvPr/>
          </p:nvSpPr>
          <p:spPr bwMode="auto">
            <a:xfrm flipV="1">
              <a:off x="7035800" y="3302000"/>
              <a:ext cx="1219200" cy="304800"/>
            </a:xfrm>
            <a:prstGeom prst="line">
              <a:avLst/>
            </a:prstGeom>
            <a:noFill/>
            <a:ln w="38100" cap="rnd">
              <a:solidFill>
                <a:srgbClr val="FF66CC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8800"/>
              <a:endParaRPr kumimoji="1" lang="en-US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endParaRPr>
            </a:p>
          </p:txBody>
        </p:sp>
        <p:sp>
          <p:nvSpPr>
            <p:cNvPr id="2385933" name="Line 1037"/>
            <p:cNvSpPr>
              <a:spLocks noChangeShapeType="1"/>
            </p:cNvSpPr>
            <p:nvPr/>
          </p:nvSpPr>
          <p:spPr bwMode="auto">
            <a:xfrm>
              <a:off x="7467600" y="2768600"/>
              <a:ext cx="787400" cy="508000"/>
            </a:xfrm>
            <a:prstGeom prst="line">
              <a:avLst/>
            </a:prstGeom>
            <a:noFill/>
            <a:ln w="38100" cap="rnd">
              <a:solidFill>
                <a:srgbClr val="FF66CC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8800"/>
              <a:endParaRPr kumimoji="1" lang="en-US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endParaRPr>
            </a:p>
          </p:txBody>
        </p:sp>
        <p:sp>
          <p:nvSpPr>
            <p:cNvPr id="2385934" name="Oval 1038"/>
            <p:cNvSpPr>
              <a:spLocks noChangeArrowheads="1"/>
            </p:cNvSpPr>
            <p:nvPr/>
          </p:nvSpPr>
          <p:spPr bwMode="auto">
            <a:xfrm>
              <a:off x="7239000" y="2540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8800"/>
              <a:endParaRPr kumimoji="1" lang="en-US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endParaRPr>
            </a:p>
          </p:txBody>
        </p:sp>
      </p:grpSp>
      <p:pic>
        <p:nvPicPr>
          <p:cNvPr id="2385935" name="Picture 1039" descr="ander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017" y="2391195"/>
            <a:ext cx="4319388" cy="611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85936" name="Rectangle 1040"/>
          <p:cNvSpPr>
            <a:spLocks noChangeArrowheads="1"/>
          </p:cNvSpPr>
          <p:nvPr/>
        </p:nvSpPr>
        <p:spPr bwMode="auto">
          <a:xfrm>
            <a:off x="1289083" y="8756475"/>
            <a:ext cx="701863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828800"/>
            <a:r>
              <a:rPr lang="en-US" altLang="zh-TW" sz="36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Carl David Anderson (1905­-91) </a:t>
            </a:r>
          </a:p>
          <a:p>
            <a:pPr defTabSz="1828800"/>
            <a:r>
              <a:rPr lang="en-US" altLang="zh-TW" sz="36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received the Nobel Prize in 1936 for the discovery of the </a:t>
            </a:r>
            <a:r>
              <a:rPr lang="en-US" altLang="zh-TW" sz="36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MS PGothic" charset="0"/>
              </a:rPr>
              <a:t>positron</a:t>
            </a:r>
            <a:r>
              <a:rPr lang="en-US" altLang="zh-TW" sz="36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. </a:t>
            </a:r>
          </a:p>
          <a:p>
            <a:pPr defTabSz="1828800"/>
            <a:r>
              <a:rPr lang="en-US" altLang="zh-TW" sz="3600" b="1" i="1" dirty="0">
                <a:solidFill>
                  <a:srgbClr val="CCFFFF"/>
                </a:solidFill>
                <a:latin typeface="Times New Roman" charset="0"/>
                <a:ea typeface="ＭＳ Ｐゴシック" charset="0"/>
                <a:cs typeface="MS PGothic" charset="0"/>
              </a:rPr>
              <a:t>At age 31,</a:t>
            </a:r>
            <a:r>
              <a:rPr lang="en-US" altLang="zh-TW" sz="36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 </a:t>
            </a:r>
            <a:r>
              <a:rPr lang="en-US" altLang="zh-TW" sz="3600" b="1" i="1" dirty="0">
                <a:solidFill>
                  <a:srgbClr val="CCFFFF"/>
                </a:solidFill>
                <a:latin typeface="Times New Roman" charset="0"/>
                <a:ea typeface="ＭＳ Ｐゴシック" charset="0"/>
                <a:cs typeface="MS PGothic" charset="0"/>
              </a:rPr>
              <a:t>Anderson was then the youngest person to receive the Nobel Prize.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904380" y="444660"/>
            <a:ext cx="1828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6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Positron Emission Tomography (PET): Principle</a:t>
            </a:r>
            <a:endParaRPr kumimoji="1" lang="en-US" altLang="zh-TW" sz="5400" b="1" dirty="0">
              <a:solidFill>
                <a:srgbClr val="FFFF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849" y="6064932"/>
            <a:ext cx="9187992" cy="439970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8263386" y="7715209"/>
            <a:ext cx="5472873" cy="5498852"/>
            <a:chOff x="9734857" y="5539509"/>
            <a:chExt cx="5472873" cy="5498852"/>
          </a:xfrm>
        </p:grpSpPr>
        <p:pic>
          <p:nvPicPr>
            <p:cNvPr id="50" name="Picture 10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4857" y="5539509"/>
              <a:ext cx="5472873" cy="5498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1032"/>
            <p:cNvSpPr txBox="1">
              <a:spLocks noChangeArrowheads="1"/>
            </p:cNvSpPr>
            <p:nvPr/>
          </p:nvSpPr>
          <p:spPr bwMode="auto">
            <a:xfrm>
              <a:off x="10002743" y="9141579"/>
              <a:ext cx="4937100" cy="11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828800" eaLnBrk="0"/>
              <a:r>
                <a:rPr lang="en-US" sz="6600" dirty="0">
                  <a:solidFill>
                    <a:srgbClr val="FFFF00"/>
                  </a:solidFill>
                  <a:latin typeface="Univers 55" charset="0"/>
                  <a:ea typeface="新細明體" charset="0"/>
                  <a:cs typeface="新細明體" charset="0"/>
                </a:rPr>
                <a:t>E = mc</a:t>
              </a:r>
              <a:r>
                <a:rPr lang="en-US" sz="6600" baseline="30000" dirty="0">
                  <a:solidFill>
                    <a:srgbClr val="FFFF00"/>
                  </a:solidFill>
                  <a:latin typeface="Univers 55" charset="0"/>
                  <a:ea typeface="新細明體" charset="0"/>
                  <a:cs typeface="新細明體" charset="0"/>
                </a:rPr>
                <a:t>2</a:t>
              </a:r>
              <a:endParaRPr lang="en-US" sz="6600" dirty="0">
                <a:solidFill>
                  <a:srgbClr val="FFFF00"/>
                </a:solidFill>
                <a:latin typeface="Univers 55" charset="0"/>
                <a:ea typeface="新細明體" charset="0"/>
                <a:cs typeface="新細明體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67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549276"/>
            <a:ext cx="16459200" cy="1118159"/>
          </a:xfrm>
        </p:spPr>
        <p:txBody>
          <a:bodyPr>
            <a:normAutofit/>
          </a:bodyPr>
          <a:lstStyle/>
          <a:p>
            <a:r>
              <a:rPr lang="en-US" altLang="zh-TW" sz="6000" b="1" dirty="0"/>
              <a:t>Positron-Emitting Nuclides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39152" y="1730188"/>
            <a:ext cx="21349448" cy="10865672"/>
            <a:chOff x="1739152" y="1730188"/>
            <a:chExt cx="20304575" cy="10166351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9152" y="1730188"/>
              <a:ext cx="20304575" cy="10166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Group 1"/>
            <p:cNvGrpSpPr/>
            <p:nvPr/>
          </p:nvGrpSpPr>
          <p:grpSpPr>
            <a:xfrm>
              <a:off x="2554939" y="3021291"/>
              <a:ext cx="18906564" cy="3289862"/>
              <a:chOff x="2554939" y="3021291"/>
              <a:chExt cx="18906564" cy="3289862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2572868" y="3021291"/>
                <a:ext cx="18888635" cy="2626472"/>
              </a:xfrm>
              <a:prstGeom prst="rect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3600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54939" y="5647763"/>
                <a:ext cx="18906564" cy="66339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3600">
                  <a:solidFill>
                    <a:srgbClr val="FF0000"/>
                  </a:solidFill>
                  <a:latin typeface="Verdana" pitchFamily="34" charset="0"/>
                  <a:ea typeface="新細明體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89397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638" y="2014895"/>
            <a:ext cx="7907461" cy="512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553731" y="7187963"/>
            <a:ext cx="892127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TW" sz="4400" b="1" i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Modern Medical Cyclotron</a:t>
            </a:r>
            <a:endParaRPr lang="en-US" sz="4400" b="1" i="1" dirty="0">
              <a:solidFill>
                <a:srgbClr val="FFFF00"/>
              </a:solidFill>
              <a:latin typeface="Times New Roman" charset="0"/>
              <a:ea typeface="ＭＳ Ｐゴシック" charset="0"/>
              <a:cs typeface="MS PGothic" charset="0"/>
            </a:endParaRP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4" y="8275132"/>
            <a:ext cx="5875020" cy="42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9906547" y="9710510"/>
            <a:ext cx="254428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/>
            <a:r>
              <a:rPr lang="en-US" altLang="zh-TW" sz="3600" b="1" dirty="0" err="1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RadioChem</a:t>
            </a:r>
            <a:endParaRPr lang="en-US" altLang="zh-TW" sz="36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MS PGothic" charset="0"/>
            </a:endParaRPr>
          </a:p>
          <a:p>
            <a:pPr algn="r" defTabSz="914400"/>
            <a:r>
              <a:rPr lang="en-US" altLang="zh-TW" sz="36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Synthesis</a:t>
            </a:r>
          </a:p>
          <a:p>
            <a:pPr algn="r" defTabSz="914400"/>
            <a:r>
              <a:rPr lang="en-US" altLang="zh-TW" sz="36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Module</a:t>
            </a:r>
            <a:endParaRPr lang="en-US" sz="36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MS PGothic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8193724" y="332403"/>
            <a:ext cx="11144159" cy="1270000"/>
          </a:xfrm>
        </p:spPr>
        <p:txBody>
          <a:bodyPr>
            <a:normAutofit/>
          </a:bodyPr>
          <a:lstStyle/>
          <a:p>
            <a:r>
              <a:rPr lang="en-US" sz="6000" b="1" dirty="0"/>
              <a:t>Production of Isotopes (Cyclotron)</a:t>
            </a:r>
          </a:p>
        </p:txBody>
      </p:sp>
      <p:pic>
        <p:nvPicPr>
          <p:cNvPr id="11266" name="Picture 2" descr="cyclo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936" y="1699439"/>
            <a:ext cx="6326305" cy="51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yclotron facil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936" y="6960949"/>
            <a:ext cx="6599582" cy="49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4112936" y="11951254"/>
            <a:ext cx="65677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914400"/>
            <a:r>
              <a:rPr lang="en-US" altLang="zh-TW" sz="3600" b="1" dirty="0" err="1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UChicago</a:t>
            </a:r>
            <a:r>
              <a:rPr lang="en-US" altLang="zh-TW" sz="36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 new cyclotron and radiochemistry facilities (2017) </a:t>
            </a:r>
            <a:endParaRPr lang="en-US" sz="36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87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193724" y="332403"/>
            <a:ext cx="11144159" cy="1270000"/>
          </a:xfrm>
        </p:spPr>
        <p:txBody>
          <a:bodyPr>
            <a:normAutofit/>
          </a:bodyPr>
          <a:lstStyle/>
          <a:p>
            <a:r>
              <a:rPr lang="en-US" sz="6000" b="1" dirty="0"/>
              <a:t>Production of Isotopes (Cyclotron)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041318" y="1951323"/>
            <a:ext cx="8469364" cy="4448176"/>
            <a:chOff x="13470981" y="2308325"/>
            <a:chExt cx="8469364" cy="4448176"/>
          </a:xfrm>
        </p:grpSpPr>
        <p:pic>
          <p:nvPicPr>
            <p:cNvPr id="23879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0981" y="2308325"/>
              <a:ext cx="4232274" cy="4448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8797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9919" y="3399839"/>
              <a:ext cx="3400426" cy="3190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87975" name="Text Box 7"/>
            <p:cNvSpPr txBox="1">
              <a:spLocks noChangeArrowheads="1"/>
            </p:cNvSpPr>
            <p:nvPr/>
          </p:nvSpPr>
          <p:spPr bwMode="auto">
            <a:xfrm>
              <a:off x="18446186" y="2429556"/>
              <a:ext cx="303159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1828800" eaLnBrk="0"/>
              <a:r>
                <a:rPr lang="en-US" sz="4000" baseline="30000" dirty="0">
                  <a:solidFill>
                    <a:srgbClr val="FF0000"/>
                  </a:solidFill>
                  <a:latin typeface="Univers 55" charset="0"/>
                  <a:ea typeface="新細明體" charset="0"/>
                  <a:cs typeface="新細明體" charset="0"/>
                </a:rPr>
                <a:t>18</a:t>
              </a:r>
              <a:r>
                <a:rPr lang="en-US" sz="4000" dirty="0">
                  <a:solidFill>
                    <a:srgbClr val="FF0000"/>
                  </a:solidFill>
                  <a:latin typeface="Univers 55" charset="0"/>
                  <a:ea typeface="新細明體" charset="0"/>
                  <a:cs typeface="新細明體" charset="0"/>
                </a:rPr>
                <a:t>O </a:t>
              </a:r>
              <a:r>
                <a:rPr lang="en-US" sz="4000" dirty="0">
                  <a:solidFill>
                    <a:srgbClr val="FFFFFF"/>
                  </a:solidFill>
                  <a:latin typeface="Univers 55" charset="0"/>
                  <a:ea typeface="新細明體" charset="0"/>
                  <a:cs typeface="新細明體" charset="0"/>
                </a:rPr>
                <a:t>(</a:t>
              </a:r>
              <a:r>
                <a:rPr lang="en-US" sz="4000" dirty="0" err="1">
                  <a:solidFill>
                    <a:srgbClr val="FFFF00"/>
                  </a:solidFill>
                  <a:latin typeface="Univers 55" charset="0"/>
                  <a:ea typeface="新細明體" charset="0"/>
                  <a:cs typeface="新細明體" charset="0"/>
                </a:rPr>
                <a:t>p</a:t>
              </a:r>
              <a:r>
                <a:rPr lang="en-US" sz="4000" dirty="0" err="1">
                  <a:solidFill>
                    <a:srgbClr val="FFFFFF"/>
                  </a:solidFill>
                  <a:latin typeface="Univers 55" charset="0"/>
                  <a:ea typeface="新細明體" charset="0"/>
                  <a:cs typeface="新細明體" charset="0"/>
                </a:rPr>
                <a:t>,</a:t>
              </a:r>
              <a:r>
                <a:rPr lang="en-US" sz="4000" dirty="0" err="1">
                  <a:solidFill>
                    <a:srgbClr val="339933"/>
                  </a:solidFill>
                  <a:latin typeface="Univers 55" charset="0"/>
                  <a:ea typeface="新細明體" charset="0"/>
                  <a:cs typeface="新細明體" charset="0"/>
                </a:rPr>
                <a:t>n</a:t>
              </a:r>
              <a:r>
                <a:rPr lang="en-US" sz="4000" dirty="0">
                  <a:solidFill>
                    <a:srgbClr val="FFFFFF"/>
                  </a:solidFill>
                  <a:latin typeface="Univers 55" charset="0"/>
                  <a:ea typeface="新細明體" charset="0"/>
                  <a:cs typeface="新細明體" charset="0"/>
                </a:rPr>
                <a:t>) </a:t>
              </a:r>
              <a:r>
                <a:rPr lang="en-US" sz="4000" baseline="30000" dirty="0">
                  <a:solidFill>
                    <a:srgbClr val="CCCCFF"/>
                  </a:solidFill>
                  <a:latin typeface="Univers 55" charset="0"/>
                  <a:ea typeface="新細明體" charset="0"/>
                  <a:cs typeface="新細明體" charset="0"/>
                </a:rPr>
                <a:t>18</a:t>
              </a:r>
              <a:r>
                <a:rPr lang="en-US" sz="4000" dirty="0">
                  <a:solidFill>
                    <a:srgbClr val="CCCCFF"/>
                  </a:solidFill>
                  <a:latin typeface="Univers 55" charset="0"/>
                  <a:ea typeface="新細明體" charset="0"/>
                  <a:cs typeface="新細明體" charset="0"/>
                </a:rPr>
                <a:t>F</a:t>
              </a:r>
              <a:endParaRPr lang="en-US" sz="4000" dirty="0">
                <a:solidFill>
                  <a:srgbClr val="FFFFFF"/>
                </a:solidFill>
                <a:latin typeface="Univers 55" charset="0"/>
                <a:ea typeface="新細明體" charset="0"/>
                <a:cs typeface="新細明體" charset="0"/>
              </a:endParaRPr>
            </a:p>
          </p:txBody>
        </p:sp>
      </p:grpSp>
      <p:pic>
        <p:nvPicPr>
          <p:cNvPr id="2387976" name="Picture 8" descr="Lawrence at the ion source of the 184-inch cyclotro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380671"/>
            <a:ext cx="3362326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87977" name="Picture 9" descr="First cyclotr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02" y="1902805"/>
            <a:ext cx="2949574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87978" name="Picture 10" descr="contro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7482705"/>
            <a:ext cx="70104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87979" name="Rectangle 11"/>
          <p:cNvSpPr>
            <a:spLocks noChangeArrowheads="1"/>
          </p:cNvSpPr>
          <p:nvPr/>
        </p:nvSpPr>
        <p:spPr bwMode="auto">
          <a:xfrm>
            <a:off x="2773364" y="5831526"/>
            <a:ext cx="391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828800"/>
            <a:r>
              <a:rPr lang="en-US" altLang="zh-TW" sz="32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At the ion source </a:t>
            </a:r>
          </a:p>
          <a:p>
            <a:pPr defTabSz="1828800"/>
            <a:r>
              <a:rPr lang="en-US" altLang="zh-TW" sz="32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of the 184-inch </a:t>
            </a:r>
          </a:p>
          <a:p>
            <a:pPr defTabSz="1828800"/>
            <a:r>
              <a:rPr lang="en-US" altLang="zh-TW" sz="32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cyclotron in 1948.</a:t>
            </a:r>
          </a:p>
        </p:txBody>
      </p:sp>
      <p:sp>
        <p:nvSpPr>
          <p:cNvPr id="2387980" name="Rectangle 12"/>
          <p:cNvSpPr>
            <a:spLocks noChangeArrowheads="1"/>
          </p:cNvSpPr>
          <p:nvPr/>
        </p:nvSpPr>
        <p:spPr bwMode="auto">
          <a:xfrm>
            <a:off x="6708006" y="5322281"/>
            <a:ext cx="354776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828800"/>
            <a:r>
              <a:rPr lang="en-US" altLang="zh-TW" sz="32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The first cyclotron </a:t>
            </a:r>
          </a:p>
          <a:p>
            <a:pPr defTabSz="1828800"/>
            <a:r>
              <a:rPr lang="en-US" altLang="zh-TW" sz="32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MS PGothic" charset="0"/>
              </a:rPr>
              <a:t>is built in late 1930</a:t>
            </a:r>
            <a:endParaRPr lang="en-US" sz="3200" b="1" dirty="0">
              <a:solidFill>
                <a:srgbClr val="FFFFFF"/>
              </a:solidFill>
              <a:latin typeface="Times New Roman" charset="0"/>
              <a:ea typeface="ＭＳ Ｐゴシック" charset="0"/>
              <a:cs typeface="MS PGothic" charset="0"/>
            </a:endParaRPr>
          </a:p>
        </p:txBody>
      </p:sp>
      <p:sp>
        <p:nvSpPr>
          <p:cNvPr id="2387982" name="Rectangle 14"/>
          <p:cNvSpPr>
            <a:spLocks noChangeArrowheads="1"/>
          </p:cNvSpPr>
          <p:nvPr/>
        </p:nvSpPr>
        <p:spPr bwMode="auto">
          <a:xfrm>
            <a:off x="3473252" y="7916057"/>
            <a:ext cx="274626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828800"/>
            <a:r>
              <a:rPr lang="en-US" altLang="zh-TW" sz="28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MS PGothic" charset="0"/>
              </a:rPr>
              <a:t>Lawrence at the </a:t>
            </a:r>
          </a:p>
          <a:p>
            <a:pPr defTabSz="1828800"/>
            <a:r>
              <a:rPr lang="en-US" altLang="zh-TW" sz="28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MS PGothic" charset="0"/>
              </a:rPr>
              <a:t>Controls of his </a:t>
            </a:r>
          </a:p>
          <a:p>
            <a:pPr defTabSz="1828800"/>
            <a:r>
              <a:rPr lang="en-US" altLang="zh-TW" sz="28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MS PGothic" charset="0"/>
              </a:rPr>
              <a:t>cyclotron</a:t>
            </a:r>
            <a:br>
              <a:rPr lang="en-US" altLang="zh-TW" sz="28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MS PGothic" charset="0"/>
              </a:rPr>
            </a:br>
            <a:r>
              <a:rPr lang="en-US" altLang="zh-TW" sz="28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MS PGothic" charset="0"/>
              </a:rPr>
              <a:t>in Berkeley</a:t>
            </a:r>
            <a:r>
              <a:rPr lang="en-US" altLang="zh-TW" sz="28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MS PGothic" charset="0"/>
              </a:rPr>
              <a:t>.</a:t>
            </a:r>
          </a:p>
        </p:txBody>
      </p:sp>
      <p:sp>
        <p:nvSpPr>
          <p:cNvPr id="2387983" name="Rectangle 15"/>
          <p:cNvSpPr>
            <a:spLocks noChangeArrowheads="1"/>
          </p:cNvSpPr>
          <p:nvPr/>
        </p:nvSpPr>
        <p:spPr bwMode="auto">
          <a:xfrm>
            <a:off x="6829302" y="7043372"/>
            <a:ext cx="728757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828800"/>
            <a:r>
              <a:rPr lang="en-US" altLang="zh-TW" sz="32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Ernest Orlando Lawrence (1901-1958) </a:t>
            </a:r>
          </a:p>
          <a:p>
            <a:pPr defTabSz="1828800"/>
            <a:r>
              <a:rPr lang="en-US" altLang="zh-TW" sz="32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received the 1939 Nobel Prize in physics </a:t>
            </a:r>
          </a:p>
          <a:p>
            <a:pPr defTabSz="1828800"/>
            <a:r>
              <a:rPr lang="en-US" altLang="zh-TW" sz="32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for the invention and development of </a:t>
            </a:r>
          </a:p>
          <a:p>
            <a:pPr defTabSz="1828800"/>
            <a:r>
              <a:rPr lang="en-US" altLang="zh-TW" sz="32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the cyclotron</a:t>
            </a:r>
            <a:endParaRPr lang="en-US" sz="32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MS PGothic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658" y="7781333"/>
            <a:ext cx="9462769" cy="378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5483668" y="11563154"/>
            <a:ext cx="8705759" cy="9899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 fontScale="92500"/>
          </a:bodyPr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>
              <a:defRPr/>
            </a:pPr>
            <a:r>
              <a:rPr lang="en-US" altLang="zh-TW" sz="3600" dirty="0">
                <a:solidFill>
                  <a:srgbClr val="FFFF00"/>
                </a:solidFill>
                <a:cs typeface="新細明體" charset="0"/>
              </a:rPr>
              <a:t>CS-15 Installed at </a:t>
            </a:r>
            <a:r>
              <a:rPr lang="en-US" altLang="zh-TW" sz="3600" dirty="0" err="1">
                <a:solidFill>
                  <a:srgbClr val="FFFF00"/>
                </a:solidFill>
                <a:cs typeface="新細明體" charset="0"/>
              </a:rPr>
              <a:t>UChicago</a:t>
            </a:r>
            <a:r>
              <a:rPr lang="en-US" altLang="zh-TW" sz="3600" dirty="0">
                <a:solidFill>
                  <a:srgbClr val="FFFF00"/>
                </a:solidFill>
                <a:cs typeface="新細明體" charset="0"/>
              </a:rPr>
              <a:t>-ACRH/FMI in 1968</a:t>
            </a:r>
            <a:endParaRPr lang="en-US" altLang="zh-TW" sz="4800" dirty="0">
              <a:solidFill>
                <a:srgbClr val="FFFF00"/>
              </a:solidFill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9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904380" y="444660"/>
            <a:ext cx="1828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6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Positron Emission Tomography (PET): Principle</a:t>
            </a:r>
            <a:endParaRPr kumimoji="1" lang="en-US" altLang="zh-TW" sz="5400" b="1" dirty="0">
              <a:solidFill>
                <a:srgbClr val="FFFF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9181855" y="2103588"/>
            <a:ext cx="6767939" cy="1108362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dirty="0">
                <a:solidFill>
                  <a:srgbClr val="FFFF00"/>
                </a:solidFill>
              </a:rPr>
              <a:t>Coincidence Detection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76996" y="3192365"/>
            <a:ext cx="12408354" cy="6692634"/>
            <a:chOff x="1230974" y="1003093"/>
            <a:chExt cx="7069326" cy="3730462"/>
          </a:xfrm>
        </p:grpSpPr>
        <p:pic>
          <p:nvPicPr>
            <p:cNvPr id="24" name="Picture 4" descr="http://www.frontiersin.org/files/Articles/57309/fonc-03-00208-HTML/image_m/fonc-03-00208-g00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974" y="1003093"/>
              <a:ext cx="7069326" cy="373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132097" y="2663608"/>
              <a:ext cx="968606" cy="409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LOR, </a:t>
              </a:r>
              <a:r>
                <a:rPr lang="en-US" sz="3600" i="1" dirty="0"/>
                <a:t>l</a:t>
              </a:r>
              <a:r>
                <a:rPr lang="en-US" sz="3600" i="1" baseline="-25000" dirty="0"/>
                <a:t>i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920115" y="5673169"/>
            <a:ext cx="4216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LOR sensitivity</a:t>
            </a:r>
          </a:p>
          <a:p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(calibration)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69616" y="6138112"/>
            <a:ext cx="48401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subject attenuation</a:t>
            </a:r>
          </a:p>
          <a:p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(measured using a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tx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source, or calculated from CT, MR images)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678722" y="3281818"/>
            <a:ext cx="10010920" cy="2037817"/>
            <a:chOff x="12437076" y="11657591"/>
            <a:chExt cx="10010920" cy="20378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12437076" y="11657591"/>
                  <a:ext cx="6311728" cy="18117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54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5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5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nary>
                          <m:naryPr>
                            <m:supHide m:val="on"/>
                            <m:ctrlP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4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54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54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5400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5400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sz="54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sz="5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𝑑𝑙</m:t>
                            </m:r>
                          </m:e>
                        </m:nary>
                      </m:oMath>
                    </m:oMathPara>
                  </a14:m>
                  <a:endParaRPr lang="en-US" sz="5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37076" y="11657591"/>
                  <a:ext cx="6311728" cy="18117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19320394" y="12495079"/>
              <a:ext cx="31276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</a:rPr>
                <a:t>line integral</a:t>
              </a:r>
            </a:p>
            <a:p>
              <a:r>
                <a:rPr lang="en-US" sz="3600" b="1" dirty="0">
                  <a:solidFill>
                    <a:srgbClr val="FFFF00"/>
                  </a:solidFill>
                </a:rPr>
                <a:t>/ray sum</a:t>
              </a:r>
            </a:p>
          </p:txBody>
        </p:sp>
        <p:sp>
          <p:nvSpPr>
            <p:cNvPr id="30" name="Rectangular Callout 29"/>
            <p:cNvSpPr/>
            <p:nvPr/>
          </p:nvSpPr>
          <p:spPr>
            <a:xfrm>
              <a:off x="15610734" y="11657591"/>
              <a:ext cx="3138070" cy="1974532"/>
            </a:xfrm>
            <a:prstGeom prst="wedgeRectCallout">
              <a:avLst>
                <a:gd name="adj1" fmla="val 81056"/>
                <a:gd name="adj2" fmla="val 3162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14884895" y="4134240"/>
            <a:ext cx="344798" cy="1216202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miter lim="400000"/>
            <a:headEnd type="none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15899970" y="4182529"/>
            <a:ext cx="1535581" cy="180388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miter lim="400000"/>
            <a:headEnd type="none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1" name="Picture 1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92721" y="8114983"/>
            <a:ext cx="10985671" cy="585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" name="Picture 10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86093" y="11475285"/>
            <a:ext cx="5957318" cy="133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505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6621165" y="1586281"/>
            <a:ext cx="12739052" cy="1650183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lnSpc>
                <a:spcPts val="5000"/>
              </a:lnSpc>
              <a:buNone/>
            </a:pPr>
            <a:r>
              <a:rPr lang="en-US" dirty="0">
                <a:solidFill>
                  <a:srgbClr val="FFFF00"/>
                </a:solidFill>
              </a:rPr>
              <a:t>Image Reconstruction from projections:</a:t>
            </a:r>
          </a:p>
          <a:p>
            <a:pPr marL="0" indent="0" algn="ctr" hangingPunct="1">
              <a:lnSpc>
                <a:spcPts val="5000"/>
              </a:lnSpc>
              <a:buNone/>
            </a:pPr>
            <a:r>
              <a:rPr lang="en-US" dirty="0">
                <a:solidFill>
                  <a:srgbClr val="FFFF00"/>
                </a:solidFill>
              </a:rPr>
              <a:t>2D FBP Demonstration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40705" y="3155577"/>
            <a:ext cx="10506635" cy="9628094"/>
            <a:chOff x="1893394" y="1328887"/>
            <a:chExt cx="4720130" cy="4266407"/>
          </a:xfrm>
        </p:grpSpPr>
        <p:pic>
          <p:nvPicPr>
            <p:cNvPr id="5" name="Picture 5" descr="abdom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10856" y="1445569"/>
              <a:ext cx="2176463" cy="1792287"/>
            </a:xfrm>
            <a:prstGeom prst="rect">
              <a:avLst/>
            </a:prstGeom>
            <a:noFill/>
          </p:spPr>
        </p:pic>
        <p:pic>
          <p:nvPicPr>
            <p:cNvPr id="6" name="Picture 6" descr="abdomen-filter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1999" y="3553769"/>
              <a:ext cx="2041525" cy="2041525"/>
            </a:xfrm>
            <a:prstGeom prst="rect">
              <a:avLst/>
            </a:prstGeom>
            <a:noFill/>
          </p:spPr>
        </p:pic>
        <p:pic>
          <p:nvPicPr>
            <p:cNvPr id="7" name="Picture 7" descr="abdom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1999" y="1328887"/>
              <a:ext cx="2025650" cy="2025650"/>
            </a:xfrm>
            <a:prstGeom prst="rect">
              <a:avLst/>
            </a:prstGeom>
            <a:noFill/>
          </p:spPr>
        </p:pic>
        <p:pic>
          <p:nvPicPr>
            <p:cNvPr id="8" name="Picture 8" descr="fbp-dem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93394" y="3426769"/>
              <a:ext cx="2168525" cy="2168525"/>
            </a:xfrm>
            <a:prstGeom prst="rect">
              <a:avLst/>
            </a:prstGeom>
            <a:noFill/>
          </p:spPr>
        </p:pic>
      </p:grp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904380" y="444660"/>
            <a:ext cx="1828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6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Positron Emission Tomography (PET): Principle</a:t>
            </a:r>
            <a:endParaRPr kumimoji="1" lang="en-US" altLang="zh-TW" sz="5400" b="1" dirty="0">
              <a:solidFill>
                <a:srgbClr val="FFFF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7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researchgate.net/profile/Michael_Sowa/publication/7851403/figure/fig1/AS:195922416934922@1423722952712/Biomedical-applications-of-the-electromagnetic-spectrum-The-classic-electromagne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6" y="628750"/>
            <a:ext cx="16185556" cy="1151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727"/>
          <a:stretch/>
        </p:blipFill>
        <p:spPr>
          <a:xfrm>
            <a:off x="16863237" y="628750"/>
            <a:ext cx="6904801" cy="6100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9595"/>
          <a:stretch/>
        </p:blipFill>
        <p:spPr>
          <a:xfrm>
            <a:off x="18006863" y="6990564"/>
            <a:ext cx="4957789" cy="61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7312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229" y="1886114"/>
            <a:ext cx="6083800" cy="7915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82" y="7723363"/>
            <a:ext cx="4218779" cy="5146816"/>
          </a:xfrm>
          <a:prstGeom prst="rect">
            <a:avLst/>
          </a:prstGeom>
        </p:spPr>
      </p:pic>
      <p:pic>
        <p:nvPicPr>
          <p:cNvPr id="6" name="Picture 14" descr="http://scienceblogs.com/startswithabang/files/2017/05/Ev059HR_3D-1200x954-600x4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882" y="8769943"/>
            <a:ext cx="5451338" cy="43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ouse_K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7215" t="5184" r="28041" b="4961"/>
          <a:stretch/>
        </p:blipFill>
        <p:spPr>
          <a:xfrm>
            <a:off x="7529598" y="8696764"/>
            <a:ext cx="2078166" cy="4173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764" y="2899549"/>
            <a:ext cx="2726514" cy="4674598"/>
          </a:xfrm>
          <a:prstGeom prst="rect">
            <a:avLst/>
          </a:prstGeom>
        </p:spPr>
      </p:pic>
      <p:pic>
        <p:nvPicPr>
          <p:cNvPr id="9" name="Picture 16" descr="「clinical positron emission tomography scanner: image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7" y="2091031"/>
            <a:ext cx="7282699" cy="54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190278" y="389578"/>
            <a:ext cx="182880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9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PET system</a:t>
            </a:r>
            <a:endParaRPr kumimoji="1" lang="en-US" altLang="zh-TW" sz="9600" b="1" dirty="0">
              <a:solidFill>
                <a:srgbClr val="FFFF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9885201" y="10232659"/>
            <a:ext cx="883468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914400">
              <a:lnSpc>
                <a:spcPts val="4500"/>
              </a:lnSpc>
            </a:pPr>
            <a:r>
              <a:rPr lang="en-US" altLang="zh-TW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MS PGothic" charset="0"/>
              </a:rPr>
              <a:t>Share similar designs with HEP detectors but subject to different size and cost constraints and performance requirements </a:t>
            </a:r>
            <a:endParaRPr lang="en-US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90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9F087A-1325-4D61-9D5F-FB3425915334}"/>
              </a:ext>
            </a:extLst>
          </p:cNvPr>
          <p:cNvSpPr/>
          <p:nvPr/>
        </p:nvSpPr>
        <p:spPr>
          <a:xfrm>
            <a:off x="2895600" y="2374900"/>
            <a:ext cx="20459700" cy="103124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456407"/>
            <a:ext cx="12172947" cy="2286000"/>
          </a:xfrm>
        </p:spPr>
        <p:txBody>
          <a:bodyPr>
            <a:normAutofit fontScale="90000"/>
          </a:bodyPr>
          <a:lstStyle/>
          <a:p>
            <a:r>
              <a:rPr lang="en-US" altLang="zh-TW" sz="9600" b="1" dirty="0">
                <a:latin typeface="Arial" panose="020B0604020202020204" pitchFamily="34" charset="0"/>
                <a:cs typeface="Arial" panose="020B0604020202020204" pitchFamily="34" charset="0"/>
              </a:rPr>
              <a:t>Scintillation Detector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534976" y="3898900"/>
            <a:ext cx="31662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chemeClr val="tx1"/>
                </a:solidFill>
              </a:rPr>
              <a:t>gamma rays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6164183" y="6794500"/>
            <a:ext cx="26100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chemeClr val="tx1"/>
                </a:solidFill>
              </a:rPr>
              <a:t>scintillator</a:t>
            </a:r>
          </a:p>
        </p:txBody>
      </p:sp>
      <p:grpSp>
        <p:nvGrpSpPr>
          <p:cNvPr id="2" name="Group 90"/>
          <p:cNvGrpSpPr/>
          <p:nvPr/>
        </p:nvGrpSpPr>
        <p:grpSpPr>
          <a:xfrm>
            <a:off x="18576475" y="3930651"/>
            <a:ext cx="3937000" cy="6151900"/>
            <a:chOff x="7764237" y="1965325"/>
            <a:chExt cx="1968500" cy="3075950"/>
          </a:xfrm>
        </p:grpSpPr>
        <p:pic>
          <p:nvPicPr>
            <p:cNvPr id="23661" name="Picture 109" descr="PMTPulse5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64237" y="1965325"/>
              <a:ext cx="1916113" cy="1949450"/>
            </a:xfrm>
            <a:prstGeom prst="rect">
              <a:avLst/>
            </a:prstGeom>
            <a:noFill/>
          </p:spPr>
        </p:pic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7764237" y="3979446"/>
              <a:ext cx="1968500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altLang="zh-TW" sz="4400" dirty="0">
                  <a:solidFill>
                    <a:schemeClr val="tx1"/>
                  </a:solidFill>
                </a:rPr>
                <a:t>electrical signal</a:t>
              </a:r>
            </a:p>
            <a:p>
              <a:pPr marL="365760" lvl="1" algn="l">
                <a:buFont typeface="Arial" pitchFamily="34" charset="0"/>
                <a:buChar char="•"/>
              </a:pPr>
              <a:r>
                <a:rPr lang="en-US" altLang="zh-TW" sz="4400" dirty="0">
                  <a:solidFill>
                    <a:schemeClr val="tx1"/>
                  </a:solidFill>
                </a:rPr>
                <a:t> time</a:t>
              </a:r>
            </a:p>
            <a:p>
              <a:pPr marL="365760" lvl="1" algn="l">
                <a:buFont typeface="Arial" pitchFamily="34" charset="0"/>
                <a:buChar char="•"/>
              </a:pPr>
              <a:r>
                <a:rPr lang="en-US" altLang="zh-TW" sz="4400" dirty="0">
                  <a:solidFill>
                    <a:schemeClr val="tx1"/>
                  </a:solidFill>
                </a:rPr>
                <a:t> energy</a:t>
              </a:r>
            </a:p>
          </p:txBody>
        </p:sp>
      </p:grp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5943600" y="4813300"/>
            <a:ext cx="3048000" cy="1828800"/>
            <a:chOff x="1502" y="1728"/>
            <a:chExt cx="960" cy="336"/>
          </a:xfrm>
        </p:grpSpPr>
        <p:sp>
          <p:nvSpPr>
            <p:cNvPr id="23565" name="Rectangle 13"/>
            <p:cNvSpPr>
              <a:spLocks noChangeArrowheads="1"/>
            </p:cNvSpPr>
            <p:nvPr/>
          </p:nvSpPr>
          <p:spPr bwMode="auto">
            <a:xfrm>
              <a:off x="1502" y="1728"/>
              <a:ext cx="960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600"/>
            </a:p>
          </p:txBody>
        </p:sp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 flipV="1">
              <a:off x="1742" y="177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 flipV="1">
              <a:off x="1742" y="1872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3" name="Line 21"/>
            <p:cNvSpPr>
              <a:spLocks noChangeShapeType="1"/>
            </p:cNvSpPr>
            <p:nvPr/>
          </p:nvSpPr>
          <p:spPr bwMode="auto">
            <a:xfrm>
              <a:off x="1742" y="1920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4" name="Line 22"/>
            <p:cNvSpPr>
              <a:spLocks noChangeShapeType="1"/>
            </p:cNvSpPr>
            <p:nvPr/>
          </p:nvSpPr>
          <p:spPr bwMode="auto">
            <a:xfrm>
              <a:off x="1742" y="192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 flipH="1" flipV="1">
              <a:off x="1646" y="17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6" name="Line 24"/>
            <p:cNvSpPr>
              <a:spLocks noChangeShapeType="1"/>
            </p:cNvSpPr>
            <p:nvPr/>
          </p:nvSpPr>
          <p:spPr bwMode="auto">
            <a:xfrm flipH="1" flipV="1">
              <a:off x="1742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7" name="Line 25"/>
            <p:cNvSpPr>
              <a:spLocks noChangeShapeType="1"/>
            </p:cNvSpPr>
            <p:nvPr/>
          </p:nvSpPr>
          <p:spPr bwMode="auto">
            <a:xfrm>
              <a:off x="1742" y="19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8" name="Line 26"/>
            <p:cNvSpPr>
              <a:spLocks noChangeShapeType="1"/>
            </p:cNvSpPr>
            <p:nvPr/>
          </p:nvSpPr>
          <p:spPr bwMode="auto">
            <a:xfrm flipH="1">
              <a:off x="1646" y="192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79" name="Line 27"/>
            <p:cNvSpPr>
              <a:spLocks noChangeShapeType="1"/>
            </p:cNvSpPr>
            <p:nvPr/>
          </p:nvSpPr>
          <p:spPr bwMode="auto">
            <a:xfrm flipH="1" flipV="1">
              <a:off x="1550" y="182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 flipV="1">
              <a:off x="1838" y="1728"/>
              <a:ext cx="336" cy="336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  <p:sp>
          <p:nvSpPr>
            <p:cNvPr id="23581" name="Line 29"/>
            <p:cNvSpPr>
              <a:spLocks noChangeShapeType="1"/>
            </p:cNvSpPr>
            <p:nvPr/>
          </p:nvSpPr>
          <p:spPr bwMode="auto">
            <a:xfrm>
              <a:off x="2174" y="1728"/>
              <a:ext cx="288" cy="192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9600"/>
            </a:p>
          </p:txBody>
        </p:sp>
      </p:grp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3962400" y="5880100"/>
            <a:ext cx="2743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9600"/>
          </a:p>
        </p:txBody>
      </p:sp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7720807"/>
            <a:ext cx="295297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91"/>
          <p:cNvGrpSpPr/>
          <p:nvPr/>
        </p:nvGrpSpPr>
        <p:grpSpPr>
          <a:xfrm>
            <a:off x="8991600" y="3540127"/>
            <a:ext cx="9448800" cy="7922420"/>
            <a:chOff x="2971800" y="1770063"/>
            <a:chExt cx="4724400" cy="3961210"/>
          </a:xfrm>
        </p:grpSpPr>
        <p:sp>
          <p:nvSpPr>
            <p:cNvPr id="23597" name="Line 45"/>
            <p:cNvSpPr>
              <a:spLocks noChangeShapeType="1"/>
            </p:cNvSpPr>
            <p:nvPr/>
          </p:nvSpPr>
          <p:spPr bwMode="auto">
            <a:xfrm>
              <a:off x="6634163" y="2863850"/>
              <a:ext cx="1062037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endParaRPr lang="en-US" sz="9600">
                <a:solidFill>
                  <a:schemeClr val="tx1"/>
                </a:solidFill>
              </a:endParaRPr>
            </a:p>
          </p:txBody>
        </p:sp>
        <p:grpSp>
          <p:nvGrpSpPr>
            <p:cNvPr id="5" name="Group 89"/>
            <p:cNvGrpSpPr/>
            <p:nvPr/>
          </p:nvGrpSpPr>
          <p:grpSpPr>
            <a:xfrm>
              <a:off x="2971800" y="1770063"/>
              <a:ext cx="4213535" cy="3961210"/>
              <a:chOff x="2971800" y="1770063"/>
              <a:chExt cx="4213535" cy="3961210"/>
            </a:xfrm>
          </p:grpSpPr>
          <p:sp>
            <p:nvSpPr>
              <p:cNvPr id="23568" name="Text Box 16"/>
              <p:cNvSpPr txBox="1">
                <a:spLocks noChangeArrowheads="1"/>
              </p:cNvSpPr>
              <p:nvPr/>
            </p:nvSpPr>
            <p:spPr bwMode="auto">
              <a:xfrm>
                <a:off x="3429000" y="3702050"/>
                <a:ext cx="236220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zh-TW" sz="4400" dirty="0">
                    <a:solidFill>
                      <a:schemeClr val="tx1"/>
                    </a:solidFill>
                  </a:rPr>
                  <a:t>Photomultiplier (PMT)</a:t>
                </a:r>
              </a:p>
            </p:txBody>
          </p:sp>
          <p:sp>
            <p:nvSpPr>
              <p:cNvPr id="23621" name="Text Box 69"/>
              <p:cNvSpPr txBox="1">
                <a:spLocks noChangeArrowheads="1"/>
              </p:cNvSpPr>
              <p:nvPr/>
            </p:nvSpPr>
            <p:spPr bwMode="auto">
              <a:xfrm>
                <a:off x="3162633" y="1770063"/>
                <a:ext cx="1474122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TW" sz="4000" dirty="0">
                    <a:solidFill>
                      <a:schemeClr val="tx1"/>
                    </a:solidFill>
                    <a:latin typeface="Times New Roman" pitchFamily="18" charset="0"/>
                  </a:rPr>
                  <a:t>photocathode</a:t>
                </a:r>
              </a:p>
            </p:txBody>
          </p:sp>
          <p:sp>
            <p:nvSpPr>
              <p:cNvPr id="23633" name="Text Box 81"/>
              <p:cNvSpPr txBox="1">
                <a:spLocks noChangeArrowheads="1"/>
              </p:cNvSpPr>
              <p:nvPr/>
            </p:nvSpPr>
            <p:spPr bwMode="auto">
              <a:xfrm>
                <a:off x="5906780" y="3473450"/>
                <a:ext cx="1278555" cy="415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TW" dirty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</a:t>
                </a:r>
                <a:r>
                  <a:rPr lang="en-US" altLang="zh-TW" dirty="0">
                    <a:solidFill>
                      <a:schemeClr val="tx1"/>
                    </a:solidFill>
                    <a:latin typeface="Times New Roman" pitchFamily="18" charset="0"/>
                  </a:rPr>
                  <a:t>10</a:t>
                </a:r>
                <a:r>
                  <a:rPr lang="en-US" altLang="zh-TW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6</a:t>
                </a:r>
                <a:r>
                  <a:rPr lang="en-US" altLang="zh-TW" dirty="0">
                    <a:solidFill>
                      <a:schemeClr val="tx1"/>
                    </a:solidFill>
                    <a:latin typeface="Times New Roman" pitchFamily="18" charset="0"/>
                  </a:rPr>
                  <a:t> e/ph</a:t>
                </a:r>
              </a:p>
            </p:txBody>
          </p:sp>
          <p:sp>
            <p:nvSpPr>
              <p:cNvPr id="23624" name="Rectangle 72"/>
              <p:cNvSpPr>
                <a:spLocks noChangeArrowheads="1"/>
              </p:cNvSpPr>
              <p:nvPr/>
            </p:nvSpPr>
            <p:spPr bwMode="auto">
              <a:xfrm>
                <a:off x="2971800" y="2406650"/>
                <a:ext cx="88900" cy="91281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6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" name="Group 106"/>
              <p:cNvGrpSpPr>
                <a:grpSpLocks/>
              </p:cNvGrpSpPr>
              <p:nvPr/>
            </p:nvGrpSpPr>
            <p:grpSpPr bwMode="auto">
              <a:xfrm>
                <a:off x="3149600" y="2406650"/>
                <a:ext cx="3670300" cy="1212850"/>
                <a:chOff x="2128" y="2160"/>
                <a:chExt cx="2312" cy="764"/>
              </a:xfrm>
            </p:grpSpPr>
            <p:sp>
              <p:nvSpPr>
                <p:cNvPr id="23588" name="Line 36"/>
                <p:cNvSpPr>
                  <a:spLocks noChangeShapeType="1"/>
                </p:cNvSpPr>
                <p:nvPr/>
              </p:nvSpPr>
              <p:spPr bwMode="auto">
                <a:xfrm>
                  <a:off x="2189" y="2160"/>
                  <a:ext cx="1681" cy="0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89" name="Line 37"/>
                <p:cNvSpPr>
                  <a:spLocks noChangeShapeType="1"/>
                </p:cNvSpPr>
                <p:nvPr/>
              </p:nvSpPr>
              <p:spPr bwMode="auto">
                <a:xfrm>
                  <a:off x="2198" y="2735"/>
                  <a:ext cx="1682" cy="0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0" name="Line 38"/>
                <p:cNvSpPr>
                  <a:spLocks noChangeShapeType="1"/>
                </p:cNvSpPr>
                <p:nvPr/>
              </p:nvSpPr>
              <p:spPr bwMode="auto">
                <a:xfrm>
                  <a:off x="4440" y="2166"/>
                  <a:ext cx="0" cy="576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1" name="Line 39"/>
                <p:cNvSpPr>
                  <a:spLocks noChangeShapeType="1"/>
                </p:cNvSpPr>
                <p:nvPr/>
              </p:nvSpPr>
              <p:spPr bwMode="auto">
                <a:xfrm>
                  <a:off x="2128" y="2166"/>
                  <a:ext cx="0" cy="576"/>
                </a:xfrm>
                <a:prstGeom prst="line">
                  <a:avLst/>
                </a:prstGeom>
                <a:noFill/>
                <a:ln w="2032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2" name="AutoShape 40"/>
                <p:cNvSpPr>
                  <a:spLocks noChangeArrowheads="1"/>
                </p:cNvSpPr>
                <p:nvPr/>
              </p:nvSpPr>
              <p:spPr bwMode="auto">
                <a:xfrm flipV="1">
                  <a:off x="3197" y="2479"/>
                  <a:ext cx="315" cy="175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3" name="Freeform 41"/>
                <p:cNvSpPr>
                  <a:spLocks/>
                </p:cNvSpPr>
                <p:nvPr/>
              </p:nvSpPr>
              <p:spPr bwMode="auto">
                <a:xfrm>
                  <a:off x="3757" y="2166"/>
                  <a:ext cx="175" cy="569"/>
                </a:xfrm>
                <a:custGeom>
                  <a:avLst/>
                  <a:gdLst/>
                  <a:ahLst/>
                  <a:cxnLst>
                    <a:cxn ang="0">
                      <a:pos x="157" y="0"/>
                    </a:cxn>
                    <a:cxn ang="0">
                      <a:pos x="113" y="105"/>
                    </a:cxn>
                    <a:cxn ang="0">
                      <a:pos x="52" y="271"/>
                    </a:cxn>
                    <a:cxn ang="0">
                      <a:pos x="0" y="454"/>
                    </a:cxn>
                    <a:cxn ang="0">
                      <a:pos x="192" y="506"/>
                    </a:cxn>
                    <a:cxn ang="0">
                      <a:pos x="227" y="524"/>
                    </a:cxn>
                    <a:cxn ang="0">
                      <a:pos x="183" y="585"/>
                    </a:cxn>
                    <a:cxn ang="0">
                      <a:pos x="122" y="663"/>
                    </a:cxn>
                    <a:cxn ang="0">
                      <a:pos x="52" y="751"/>
                    </a:cxn>
                    <a:cxn ang="0">
                      <a:pos x="44" y="777"/>
                    </a:cxn>
                    <a:cxn ang="0">
                      <a:pos x="26" y="794"/>
                    </a:cxn>
                    <a:cxn ang="0">
                      <a:pos x="157" y="829"/>
                    </a:cxn>
                    <a:cxn ang="0">
                      <a:pos x="174" y="1091"/>
                    </a:cxn>
                  </a:cxnLst>
                  <a:rect l="0" t="0" r="r" b="b"/>
                  <a:pathLst>
                    <a:path w="240" h="1091">
                      <a:moveTo>
                        <a:pt x="157" y="0"/>
                      </a:moveTo>
                      <a:cubicBezTo>
                        <a:pt x="143" y="36"/>
                        <a:pt x="131" y="70"/>
                        <a:pt x="113" y="105"/>
                      </a:cubicBezTo>
                      <a:cubicBezTo>
                        <a:pt x="101" y="159"/>
                        <a:pt x="77" y="222"/>
                        <a:pt x="52" y="271"/>
                      </a:cubicBezTo>
                      <a:cubicBezTo>
                        <a:pt x="42" y="336"/>
                        <a:pt x="23" y="393"/>
                        <a:pt x="0" y="454"/>
                      </a:cubicBezTo>
                      <a:cubicBezTo>
                        <a:pt x="66" y="467"/>
                        <a:pt x="127" y="493"/>
                        <a:pt x="192" y="506"/>
                      </a:cubicBezTo>
                      <a:cubicBezTo>
                        <a:pt x="204" y="512"/>
                        <a:pt x="228" y="511"/>
                        <a:pt x="227" y="524"/>
                      </a:cubicBezTo>
                      <a:cubicBezTo>
                        <a:pt x="224" y="549"/>
                        <a:pt x="183" y="585"/>
                        <a:pt x="183" y="585"/>
                      </a:cubicBezTo>
                      <a:cubicBezTo>
                        <a:pt x="166" y="634"/>
                        <a:pt x="180" y="605"/>
                        <a:pt x="122" y="663"/>
                      </a:cubicBezTo>
                      <a:cubicBezTo>
                        <a:pt x="96" y="689"/>
                        <a:pt x="79" y="724"/>
                        <a:pt x="52" y="751"/>
                      </a:cubicBezTo>
                      <a:cubicBezTo>
                        <a:pt x="49" y="760"/>
                        <a:pt x="49" y="769"/>
                        <a:pt x="44" y="777"/>
                      </a:cubicBezTo>
                      <a:cubicBezTo>
                        <a:pt x="40" y="784"/>
                        <a:pt x="22" y="787"/>
                        <a:pt x="26" y="794"/>
                      </a:cubicBezTo>
                      <a:cubicBezTo>
                        <a:pt x="36" y="815"/>
                        <a:pt x="134" y="824"/>
                        <a:pt x="157" y="829"/>
                      </a:cubicBezTo>
                      <a:cubicBezTo>
                        <a:pt x="240" y="886"/>
                        <a:pt x="174" y="1005"/>
                        <a:pt x="174" y="1091"/>
                      </a:cubicBezTo>
                    </a:path>
                  </a:pathLst>
                </a:custGeom>
                <a:noFill/>
                <a:ln w="476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4" name="Freeform 42"/>
                <p:cNvSpPr>
                  <a:spLocks/>
                </p:cNvSpPr>
                <p:nvPr/>
              </p:nvSpPr>
              <p:spPr bwMode="auto">
                <a:xfrm>
                  <a:off x="3894" y="2160"/>
                  <a:ext cx="176" cy="569"/>
                </a:xfrm>
                <a:custGeom>
                  <a:avLst/>
                  <a:gdLst/>
                  <a:ahLst/>
                  <a:cxnLst>
                    <a:cxn ang="0">
                      <a:pos x="157" y="0"/>
                    </a:cxn>
                    <a:cxn ang="0">
                      <a:pos x="113" y="105"/>
                    </a:cxn>
                    <a:cxn ang="0">
                      <a:pos x="52" y="271"/>
                    </a:cxn>
                    <a:cxn ang="0">
                      <a:pos x="0" y="454"/>
                    </a:cxn>
                    <a:cxn ang="0">
                      <a:pos x="192" y="506"/>
                    </a:cxn>
                    <a:cxn ang="0">
                      <a:pos x="227" y="524"/>
                    </a:cxn>
                    <a:cxn ang="0">
                      <a:pos x="183" y="585"/>
                    </a:cxn>
                    <a:cxn ang="0">
                      <a:pos x="122" y="663"/>
                    </a:cxn>
                    <a:cxn ang="0">
                      <a:pos x="52" y="751"/>
                    </a:cxn>
                    <a:cxn ang="0">
                      <a:pos x="44" y="777"/>
                    </a:cxn>
                    <a:cxn ang="0">
                      <a:pos x="26" y="794"/>
                    </a:cxn>
                    <a:cxn ang="0">
                      <a:pos x="157" y="829"/>
                    </a:cxn>
                    <a:cxn ang="0">
                      <a:pos x="174" y="1091"/>
                    </a:cxn>
                  </a:cxnLst>
                  <a:rect l="0" t="0" r="r" b="b"/>
                  <a:pathLst>
                    <a:path w="240" h="1091">
                      <a:moveTo>
                        <a:pt x="157" y="0"/>
                      </a:moveTo>
                      <a:cubicBezTo>
                        <a:pt x="143" y="36"/>
                        <a:pt x="131" y="70"/>
                        <a:pt x="113" y="105"/>
                      </a:cubicBezTo>
                      <a:cubicBezTo>
                        <a:pt x="101" y="159"/>
                        <a:pt x="77" y="222"/>
                        <a:pt x="52" y="271"/>
                      </a:cubicBezTo>
                      <a:cubicBezTo>
                        <a:pt x="42" y="336"/>
                        <a:pt x="23" y="393"/>
                        <a:pt x="0" y="454"/>
                      </a:cubicBezTo>
                      <a:cubicBezTo>
                        <a:pt x="66" y="467"/>
                        <a:pt x="127" y="493"/>
                        <a:pt x="192" y="506"/>
                      </a:cubicBezTo>
                      <a:cubicBezTo>
                        <a:pt x="204" y="512"/>
                        <a:pt x="228" y="511"/>
                        <a:pt x="227" y="524"/>
                      </a:cubicBezTo>
                      <a:cubicBezTo>
                        <a:pt x="224" y="549"/>
                        <a:pt x="183" y="585"/>
                        <a:pt x="183" y="585"/>
                      </a:cubicBezTo>
                      <a:cubicBezTo>
                        <a:pt x="166" y="634"/>
                        <a:pt x="180" y="605"/>
                        <a:pt x="122" y="663"/>
                      </a:cubicBezTo>
                      <a:cubicBezTo>
                        <a:pt x="96" y="689"/>
                        <a:pt x="79" y="724"/>
                        <a:pt x="52" y="751"/>
                      </a:cubicBezTo>
                      <a:cubicBezTo>
                        <a:pt x="49" y="760"/>
                        <a:pt x="49" y="769"/>
                        <a:pt x="44" y="777"/>
                      </a:cubicBezTo>
                      <a:cubicBezTo>
                        <a:pt x="40" y="784"/>
                        <a:pt x="22" y="787"/>
                        <a:pt x="26" y="794"/>
                      </a:cubicBezTo>
                      <a:cubicBezTo>
                        <a:pt x="36" y="815"/>
                        <a:pt x="134" y="824"/>
                        <a:pt x="157" y="829"/>
                      </a:cubicBezTo>
                      <a:cubicBezTo>
                        <a:pt x="240" y="886"/>
                        <a:pt x="174" y="1005"/>
                        <a:pt x="174" y="1091"/>
                      </a:cubicBezTo>
                    </a:path>
                  </a:pathLst>
                </a:custGeom>
                <a:noFill/>
                <a:ln w="476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5" name="Line 43"/>
                <p:cNvSpPr>
                  <a:spLocks noChangeShapeType="1"/>
                </p:cNvSpPr>
                <p:nvPr/>
              </p:nvSpPr>
              <p:spPr bwMode="auto">
                <a:xfrm>
                  <a:off x="4020" y="2742"/>
                  <a:ext cx="420" cy="0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6" name="Line 44"/>
                <p:cNvSpPr>
                  <a:spLocks noChangeShapeType="1"/>
                </p:cNvSpPr>
                <p:nvPr/>
              </p:nvSpPr>
              <p:spPr bwMode="auto">
                <a:xfrm>
                  <a:off x="4020" y="2166"/>
                  <a:ext cx="420" cy="0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128" y="2316"/>
                  <a:ext cx="386" cy="1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99" name="Line 47"/>
                <p:cNvSpPr>
                  <a:spLocks noChangeShapeType="1"/>
                </p:cNvSpPr>
                <p:nvPr/>
              </p:nvSpPr>
              <p:spPr bwMode="auto">
                <a:xfrm>
                  <a:off x="2514" y="2316"/>
                  <a:ext cx="245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0" name="Line 48"/>
                <p:cNvSpPr>
                  <a:spLocks noChangeShapeType="1"/>
                </p:cNvSpPr>
                <p:nvPr/>
              </p:nvSpPr>
              <p:spPr bwMode="auto">
                <a:xfrm>
                  <a:off x="2514" y="2316"/>
                  <a:ext cx="368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1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2759" y="2316"/>
                  <a:ext cx="228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2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759" y="2316"/>
                  <a:ext cx="228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3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759" y="2316"/>
                  <a:ext cx="281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4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882" y="2316"/>
                  <a:ext cx="192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5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882" y="2316"/>
                  <a:ext cx="248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6" name="Line 54"/>
                <p:cNvSpPr>
                  <a:spLocks noChangeShapeType="1"/>
                </p:cNvSpPr>
                <p:nvPr/>
              </p:nvSpPr>
              <p:spPr bwMode="auto">
                <a:xfrm>
                  <a:off x="2987" y="2316"/>
                  <a:ext cx="297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7" name="Line 55"/>
                <p:cNvSpPr>
                  <a:spLocks noChangeShapeType="1"/>
                </p:cNvSpPr>
                <p:nvPr/>
              </p:nvSpPr>
              <p:spPr bwMode="auto">
                <a:xfrm>
                  <a:off x="2987" y="2316"/>
                  <a:ext cx="367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8" name="Line 56"/>
                <p:cNvSpPr>
                  <a:spLocks noChangeShapeType="1"/>
                </p:cNvSpPr>
                <p:nvPr/>
              </p:nvSpPr>
              <p:spPr bwMode="auto">
                <a:xfrm>
                  <a:off x="3040" y="2316"/>
                  <a:ext cx="314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09" name="Line 57"/>
                <p:cNvSpPr>
                  <a:spLocks noChangeShapeType="1"/>
                </p:cNvSpPr>
                <p:nvPr/>
              </p:nvSpPr>
              <p:spPr bwMode="auto">
                <a:xfrm>
                  <a:off x="3040" y="2316"/>
                  <a:ext cx="385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0" name="Line 58"/>
                <p:cNvSpPr>
                  <a:spLocks noChangeShapeType="1"/>
                </p:cNvSpPr>
                <p:nvPr/>
              </p:nvSpPr>
              <p:spPr bwMode="auto">
                <a:xfrm>
                  <a:off x="3074" y="2316"/>
                  <a:ext cx="280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1" name="Line 59"/>
                <p:cNvSpPr>
                  <a:spLocks noChangeShapeType="1"/>
                </p:cNvSpPr>
                <p:nvPr/>
              </p:nvSpPr>
              <p:spPr bwMode="auto">
                <a:xfrm>
                  <a:off x="3074" y="2316"/>
                  <a:ext cx="351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2" name="Line 60"/>
                <p:cNvSpPr>
                  <a:spLocks noChangeShapeType="1"/>
                </p:cNvSpPr>
                <p:nvPr/>
              </p:nvSpPr>
              <p:spPr bwMode="auto">
                <a:xfrm>
                  <a:off x="3130" y="2316"/>
                  <a:ext cx="295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3" name="Line 61"/>
                <p:cNvSpPr>
                  <a:spLocks noChangeShapeType="1"/>
                </p:cNvSpPr>
                <p:nvPr/>
              </p:nvSpPr>
              <p:spPr bwMode="auto">
                <a:xfrm>
                  <a:off x="3130" y="2316"/>
                  <a:ext cx="224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4" name="Line 62"/>
                <p:cNvSpPr>
                  <a:spLocks noChangeShapeType="1"/>
                </p:cNvSpPr>
                <p:nvPr/>
              </p:nvSpPr>
              <p:spPr bwMode="auto">
                <a:xfrm>
                  <a:off x="2514" y="2241"/>
                  <a:ext cx="0" cy="623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5" name="Line 63"/>
                <p:cNvSpPr>
                  <a:spLocks noChangeShapeType="1"/>
                </p:cNvSpPr>
                <p:nvPr/>
              </p:nvSpPr>
              <p:spPr bwMode="auto">
                <a:xfrm>
                  <a:off x="3040" y="2241"/>
                  <a:ext cx="0" cy="623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6" name="Line 64"/>
                <p:cNvSpPr>
                  <a:spLocks noChangeShapeType="1"/>
                </p:cNvSpPr>
                <p:nvPr/>
              </p:nvSpPr>
              <p:spPr bwMode="auto">
                <a:xfrm>
                  <a:off x="2840" y="2647"/>
                  <a:ext cx="0" cy="21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17" name="Line 65"/>
                <p:cNvSpPr>
                  <a:spLocks noChangeShapeType="1"/>
                </p:cNvSpPr>
                <p:nvPr/>
              </p:nvSpPr>
              <p:spPr bwMode="auto">
                <a:xfrm>
                  <a:off x="3354" y="2654"/>
                  <a:ext cx="0" cy="21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22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262" y="2380"/>
                  <a:ext cx="187" cy="2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zh-TW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r>
                    <a:rPr lang="en-US" altLang="zh-TW" baseline="300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  <p:sp>
              <p:nvSpPr>
                <p:cNvPr id="23625" name="AutoShape 73"/>
                <p:cNvSpPr>
                  <a:spLocks noChangeArrowheads="1"/>
                </p:cNvSpPr>
                <p:nvPr/>
              </p:nvSpPr>
              <p:spPr bwMode="auto">
                <a:xfrm>
                  <a:off x="4055" y="2229"/>
                  <a:ext cx="315" cy="175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26" name="Line 74"/>
                <p:cNvSpPr>
                  <a:spLocks noChangeShapeType="1"/>
                </p:cNvSpPr>
                <p:nvPr/>
              </p:nvSpPr>
              <p:spPr bwMode="auto">
                <a:xfrm>
                  <a:off x="4323" y="2316"/>
                  <a:ext cx="0" cy="132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2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4108" y="2316"/>
                  <a:ext cx="215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2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4070" y="2316"/>
                  <a:ext cx="215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29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055" y="2286"/>
                  <a:ext cx="215" cy="2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0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4108" y="2286"/>
                  <a:ext cx="107" cy="1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1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4055" y="2291"/>
                  <a:ext cx="118" cy="1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4" name="AutoShape 82"/>
                <p:cNvSpPr>
                  <a:spLocks noChangeArrowheads="1"/>
                </p:cNvSpPr>
                <p:nvPr/>
              </p:nvSpPr>
              <p:spPr bwMode="auto">
                <a:xfrm flipV="1">
                  <a:off x="2671" y="2479"/>
                  <a:ext cx="316" cy="175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5" name="AutoShape 83"/>
                <p:cNvSpPr>
                  <a:spLocks noChangeArrowheads="1"/>
                </p:cNvSpPr>
                <p:nvPr/>
              </p:nvSpPr>
              <p:spPr bwMode="auto">
                <a:xfrm>
                  <a:off x="2356" y="2241"/>
                  <a:ext cx="315" cy="175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6" name="Line 84"/>
                <p:cNvSpPr>
                  <a:spLocks noChangeShapeType="1"/>
                </p:cNvSpPr>
                <p:nvPr/>
              </p:nvSpPr>
              <p:spPr bwMode="auto">
                <a:xfrm>
                  <a:off x="2514" y="2864"/>
                  <a:ext cx="81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7" name="Line 85"/>
                <p:cNvSpPr>
                  <a:spLocks noChangeShapeType="1"/>
                </p:cNvSpPr>
                <p:nvPr/>
              </p:nvSpPr>
              <p:spPr bwMode="auto">
                <a:xfrm>
                  <a:off x="2641" y="2804"/>
                  <a:ext cx="0" cy="12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8" name="Line 86"/>
                <p:cNvSpPr>
                  <a:spLocks noChangeShapeType="1"/>
                </p:cNvSpPr>
                <p:nvPr/>
              </p:nvSpPr>
              <p:spPr bwMode="auto">
                <a:xfrm>
                  <a:off x="2604" y="2834"/>
                  <a:ext cx="0" cy="6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39" name="Line 87"/>
                <p:cNvSpPr>
                  <a:spLocks noChangeShapeType="1"/>
                </p:cNvSpPr>
                <p:nvPr/>
              </p:nvSpPr>
              <p:spPr bwMode="auto">
                <a:xfrm>
                  <a:off x="2641" y="2864"/>
                  <a:ext cx="199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40" name="AutoShape 88"/>
                <p:cNvSpPr>
                  <a:spLocks noChangeArrowheads="1"/>
                </p:cNvSpPr>
                <p:nvPr/>
              </p:nvSpPr>
              <p:spPr bwMode="auto">
                <a:xfrm>
                  <a:off x="2882" y="2241"/>
                  <a:ext cx="315" cy="175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" name="Group 89"/>
                <p:cNvGrpSpPr>
                  <a:grpSpLocks/>
                </p:cNvGrpSpPr>
                <p:nvPr/>
              </p:nvGrpSpPr>
              <p:grpSpPr bwMode="auto">
                <a:xfrm>
                  <a:off x="2829" y="2804"/>
                  <a:ext cx="211" cy="120"/>
                  <a:chOff x="2160" y="3278"/>
                  <a:chExt cx="447" cy="230"/>
                </a:xfrm>
              </p:grpSpPr>
              <p:sp>
                <p:nvSpPr>
                  <p:cNvPr id="23642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3393"/>
                    <a:ext cx="21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43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3278"/>
                    <a:ext cx="0" cy="23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44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3336"/>
                    <a:ext cx="0" cy="115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45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3393"/>
                    <a:ext cx="11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3646" name="Line 94"/>
                <p:cNvSpPr>
                  <a:spLocks noChangeShapeType="1"/>
                </p:cNvSpPr>
                <p:nvPr/>
              </p:nvSpPr>
              <p:spPr bwMode="auto">
                <a:xfrm>
                  <a:off x="3040" y="2864"/>
                  <a:ext cx="102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47" name="Line 95"/>
                <p:cNvSpPr>
                  <a:spLocks noChangeShapeType="1"/>
                </p:cNvSpPr>
                <p:nvPr/>
              </p:nvSpPr>
              <p:spPr bwMode="auto">
                <a:xfrm>
                  <a:off x="3198" y="2804"/>
                  <a:ext cx="0" cy="12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48" name="Line 96"/>
                <p:cNvSpPr>
                  <a:spLocks noChangeShapeType="1"/>
                </p:cNvSpPr>
                <p:nvPr/>
              </p:nvSpPr>
              <p:spPr bwMode="auto">
                <a:xfrm>
                  <a:off x="3153" y="2834"/>
                  <a:ext cx="0" cy="6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49" name="Line 97"/>
                <p:cNvSpPr>
                  <a:spLocks noChangeShapeType="1"/>
                </p:cNvSpPr>
                <p:nvPr/>
              </p:nvSpPr>
              <p:spPr bwMode="auto">
                <a:xfrm>
                  <a:off x="3198" y="2864"/>
                  <a:ext cx="156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6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652" name="Line 100"/>
              <p:cNvSpPr>
                <a:spLocks noChangeShapeType="1"/>
              </p:cNvSpPr>
              <p:nvPr/>
            </p:nvSpPr>
            <p:spPr bwMode="auto">
              <a:xfrm flipH="1">
                <a:off x="3200400" y="2101850"/>
                <a:ext cx="304800" cy="45720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23653" name="Line 101"/>
              <p:cNvSpPr>
                <a:spLocks noChangeShapeType="1"/>
              </p:cNvSpPr>
              <p:nvPr/>
            </p:nvSpPr>
            <p:spPr bwMode="auto">
              <a:xfrm>
                <a:off x="6324600" y="2178050"/>
                <a:ext cx="76200" cy="30480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23655" name="Text Box 103"/>
              <p:cNvSpPr txBox="1">
                <a:spLocks noChangeArrowheads="1"/>
              </p:cNvSpPr>
              <p:nvPr/>
            </p:nvSpPr>
            <p:spPr bwMode="auto">
              <a:xfrm>
                <a:off x="5986548" y="1781175"/>
                <a:ext cx="704680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TW" sz="4000" dirty="0">
                    <a:solidFill>
                      <a:schemeClr val="tx1"/>
                    </a:solidFill>
                    <a:latin typeface="Times New Roman" pitchFamily="18" charset="0"/>
                  </a:rPr>
                  <a:t>anode</a:t>
                </a:r>
              </a:p>
            </p:txBody>
          </p:sp>
          <p:sp>
            <p:nvSpPr>
              <p:cNvPr id="23656" name="Line 104"/>
              <p:cNvSpPr>
                <a:spLocks noChangeShapeType="1"/>
              </p:cNvSpPr>
              <p:nvPr/>
            </p:nvSpPr>
            <p:spPr bwMode="auto">
              <a:xfrm flipH="1">
                <a:off x="4724400" y="2101850"/>
                <a:ext cx="152400" cy="45720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23657" name="Text Box 105"/>
              <p:cNvSpPr txBox="1">
                <a:spLocks noChangeArrowheads="1"/>
              </p:cNvSpPr>
              <p:nvPr/>
            </p:nvSpPr>
            <p:spPr bwMode="auto">
              <a:xfrm>
                <a:off x="4901595" y="1857375"/>
                <a:ext cx="847348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TW" sz="4000" dirty="0">
                    <a:solidFill>
                      <a:schemeClr val="tx1"/>
                    </a:solidFill>
                    <a:latin typeface="Times New Roman" pitchFamily="18" charset="0"/>
                  </a:rPr>
                  <a:t>dynode</a:t>
                </a:r>
              </a:p>
            </p:txBody>
          </p:sp>
          <p:pic>
            <p:nvPicPr>
              <p:cNvPr id="5632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00000">
                <a:off x="4669937" y="3613059"/>
                <a:ext cx="1066800" cy="31696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139008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700" b="1" dirty="0">
                <a:latin typeface="Arial" panose="020B0604020202020204" pitchFamily="34" charset="0"/>
                <a:cs typeface="Arial" panose="020B0604020202020204" pitchFamily="34" charset="0"/>
              </a:rPr>
              <a:t>PET Event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0965" y="10912690"/>
            <a:ext cx="4380139" cy="1564364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Energy window (400-650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8" name="Group 9"/>
          <p:cNvGrpSpPr/>
          <p:nvPr/>
        </p:nvGrpSpPr>
        <p:grpSpPr>
          <a:xfrm>
            <a:off x="2038865" y="4129460"/>
            <a:ext cx="6737267" cy="6910135"/>
            <a:chOff x="2819400" y="3722164"/>
            <a:chExt cx="2615533" cy="2373836"/>
          </a:xfrm>
        </p:grpSpPr>
        <p:sp>
          <p:nvSpPr>
            <p:cNvPr id="5" name="Donut 4"/>
            <p:cNvSpPr/>
            <p:nvPr/>
          </p:nvSpPr>
          <p:spPr bwMode="auto">
            <a:xfrm>
              <a:off x="2819400" y="3722164"/>
              <a:ext cx="2615533" cy="2373836"/>
            </a:xfrm>
            <a:prstGeom prst="donut">
              <a:avLst>
                <a:gd name="adj" fmla="val 5631"/>
              </a:avLst>
            </a:prstGeom>
            <a:solidFill>
              <a:schemeClr val="bg2"/>
            </a:solidFill>
            <a:ln w="317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 rot="3161474">
              <a:off x="3420782" y="3926601"/>
              <a:ext cx="144156" cy="68078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 rot="1757064" flipV="1">
              <a:off x="5197401" y="5366690"/>
              <a:ext cx="153102" cy="74426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147841" y="4340942"/>
            <a:ext cx="3357081" cy="1446551"/>
          </a:xfrm>
          <a:prstGeom prst="rect">
            <a:avLst/>
          </a:prstGeom>
          <a:ln w="317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Qualified energy?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97225" y="8330957"/>
            <a:ext cx="3357081" cy="1446550"/>
          </a:xfrm>
          <a:prstGeom prst="rect">
            <a:avLst/>
          </a:prstGeom>
          <a:ln w="317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Qualified energy?</a:t>
            </a:r>
          </a:p>
        </p:txBody>
      </p:sp>
      <p:cxnSp>
        <p:nvCxnSpPr>
          <p:cNvPr id="30" name="Elbow Connector 13"/>
          <p:cNvCxnSpPr>
            <a:cxnSpLocks/>
            <a:stCxn id="25" idx="3"/>
          </p:cNvCxnSpPr>
          <p:nvPr/>
        </p:nvCxnSpPr>
        <p:spPr bwMode="auto">
          <a:xfrm>
            <a:off x="13504922" y="5064218"/>
            <a:ext cx="1857369" cy="2000043"/>
          </a:xfrm>
          <a:prstGeom prst="bentConnector2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Elbow Connector 13"/>
          <p:cNvCxnSpPr/>
          <p:nvPr/>
        </p:nvCxnSpPr>
        <p:spPr bwMode="auto">
          <a:xfrm flipV="1">
            <a:off x="13578840" y="7482910"/>
            <a:ext cx="1783451" cy="1696095"/>
          </a:xfrm>
          <a:prstGeom prst="bentConnector2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4432692" y="7064261"/>
            <a:ext cx="2083596" cy="769738"/>
          </a:xfrm>
          <a:prstGeom prst="rect">
            <a:avLst/>
          </a:prstGeom>
          <a:ln w="317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Coin?</a:t>
            </a:r>
          </a:p>
        </p:txBody>
      </p:sp>
      <p:cxnSp>
        <p:nvCxnSpPr>
          <p:cNvPr id="51" name="Straight Arrow Connector 50"/>
          <p:cNvCxnSpPr>
            <a:cxnSpLocks/>
            <a:stCxn id="48" idx="3"/>
          </p:cNvCxnSpPr>
          <p:nvPr/>
        </p:nvCxnSpPr>
        <p:spPr bwMode="auto">
          <a:xfrm>
            <a:off x="16516288" y="7449130"/>
            <a:ext cx="2307995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14247491" y="4164593"/>
            <a:ext cx="1011815" cy="769441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916345" y="9142698"/>
            <a:ext cx="1011815" cy="769441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164377" y="6294820"/>
            <a:ext cx="1011815" cy="769441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824281" y="6725855"/>
            <a:ext cx="4245782" cy="144655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Crystal IDs</a:t>
            </a:r>
          </a:p>
          <a:p>
            <a:r>
              <a:rPr lang="en-US" sz="4400" dirty="0"/>
              <a:t>(LOR)</a:t>
            </a:r>
          </a:p>
        </p:txBody>
      </p:sp>
      <p:cxnSp>
        <p:nvCxnSpPr>
          <p:cNvPr id="58" name="Straight Connector 57"/>
          <p:cNvCxnSpPr>
            <a:cxnSpLocks/>
          </p:cNvCxnSpPr>
          <p:nvPr/>
        </p:nvCxnSpPr>
        <p:spPr bwMode="auto">
          <a:xfrm>
            <a:off x="8583639" y="9085549"/>
            <a:ext cx="170645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cxnSpLocks/>
            <a:stCxn id="6" idx="3"/>
          </p:cNvCxnSpPr>
          <p:nvPr/>
        </p:nvCxnSpPr>
        <p:spPr bwMode="auto">
          <a:xfrm>
            <a:off x="3900780" y="4990537"/>
            <a:ext cx="6247061" cy="1071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11283155" y="10310907"/>
            <a:ext cx="1068388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7048206" y="9912139"/>
            <a:ext cx="500701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indent="-939800" algn="l" defTabSz="1828800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Coincidence timing </a:t>
            </a:r>
            <a:r>
              <a:rPr kumimoji="1"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 (4-10 ns)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 bwMode="auto">
          <a:xfrm flipH="1" flipV="1">
            <a:off x="16287688" y="7965481"/>
            <a:ext cx="576999" cy="227902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>
            <a:stCxn id="6" idx="3"/>
            <a:endCxn id="7" idx="1"/>
          </p:cNvCxnSpPr>
          <p:nvPr/>
        </p:nvCxnSpPr>
        <p:spPr bwMode="auto">
          <a:xfrm>
            <a:off x="3900781" y="4990537"/>
            <a:ext cx="4288700" cy="39379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3738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9600" b="1" dirty="0">
                <a:latin typeface="Arial" panose="020B0604020202020204" pitchFamily="34" charset="0"/>
                <a:cs typeface="Arial" panose="020B0604020202020204" pitchFamily="34" charset="0"/>
              </a:rPr>
              <a:t>PET Event Types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059" y="3612290"/>
            <a:ext cx="8114270" cy="766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0710219" y="3332890"/>
            <a:ext cx="12789243" cy="889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TW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 (B)</a:t>
            </a:r>
          </a:p>
          <a:p>
            <a:pPr marL="1028700" lvl="1" indent="-571500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Compton scattering in subject</a:t>
            </a:r>
          </a:p>
          <a:p>
            <a:pPr marL="1028700" lvl="1" indent="-571500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energy &lt;511 </a:t>
            </a:r>
            <a:r>
              <a:rPr lang="en-US" altLang="zh-TW" sz="4400" dirty="0" err="1">
                <a:solidFill>
                  <a:srgbClr val="FFFF00"/>
                </a:solidFill>
              </a:rPr>
              <a:t>keV</a:t>
            </a:r>
            <a:endParaRPr lang="en-US" altLang="zh-TW" sz="4400" dirty="0">
              <a:solidFill>
                <a:srgbClr val="FFFF00"/>
              </a:solidFill>
            </a:endParaRPr>
          </a:p>
          <a:p>
            <a:pPr marL="1028700" lvl="1" indent="-571500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depend on object size and scanner geometry</a:t>
            </a:r>
          </a:p>
          <a:p>
            <a:pPr marL="1028700" lvl="1" indent="-571500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distribution affected by subject shape</a:t>
            </a:r>
          </a:p>
          <a:p>
            <a:pPr marL="1028700" lvl="1" indent="-571500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cannot be easily measured</a:t>
            </a:r>
          </a:p>
          <a:p>
            <a:pPr lvl="1" indent="-444500" algn="l">
              <a:buFontTx/>
              <a:buChar char="•"/>
            </a:pPr>
            <a:endParaRPr lang="en-US" altLang="zh-TW" sz="4400" dirty="0">
              <a:solidFill>
                <a:srgbClr val="FFFF00"/>
              </a:solidFill>
            </a:endParaRPr>
          </a:p>
          <a:p>
            <a:pPr algn="l"/>
            <a:r>
              <a:rPr lang="en-US" altLang="zh-TW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Randoms (C)</a:t>
            </a:r>
            <a:endParaRPr lang="en-US" altLang="zh-TW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8226" lvl="1" indent="-568326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accidental coincidences</a:t>
            </a:r>
          </a:p>
          <a:p>
            <a:pPr marL="1038226" lvl="1" indent="-568326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smaller coincidence windows </a:t>
            </a:r>
            <a:r>
              <a:rPr lang="en-US" altLang="zh-TW" sz="44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altLang="zh-TW" sz="4400" dirty="0">
                <a:solidFill>
                  <a:srgbClr val="FFFF00"/>
                </a:solidFill>
              </a:rPr>
              <a:t>fewer </a:t>
            </a:r>
            <a:r>
              <a:rPr lang="en-US" altLang="zh-TW" sz="4400" dirty="0" err="1">
                <a:solidFill>
                  <a:srgbClr val="FFFF00"/>
                </a:solidFill>
              </a:rPr>
              <a:t>randoms</a:t>
            </a:r>
            <a:r>
              <a:rPr lang="en-US" altLang="zh-TW" sz="4400" dirty="0">
                <a:solidFill>
                  <a:srgbClr val="FFFF00"/>
                </a:solidFill>
              </a:rPr>
              <a:t> depend on activity levels</a:t>
            </a:r>
          </a:p>
          <a:p>
            <a:pPr marL="1038226" lvl="1" indent="-568326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relatively uniform distribution</a:t>
            </a:r>
          </a:p>
          <a:p>
            <a:pPr marL="1038226" lvl="1" indent="-568326" algn="l">
              <a:buFontTx/>
              <a:buChar char="•"/>
            </a:pPr>
            <a:r>
              <a:rPr lang="en-US" altLang="zh-TW" sz="4400" dirty="0">
                <a:solidFill>
                  <a:srgbClr val="FFFF00"/>
                </a:solidFill>
              </a:rPr>
              <a:t>can be measured using delayed coincidences</a:t>
            </a:r>
          </a:p>
        </p:txBody>
      </p:sp>
    </p:spTree>
    <p:extLst>
      <p:ext uri="{BB962C8B-B14F-4D97-AF65-F5344CB8AC3E}">
        <p14:creationId xmlns:p14="http://schemas.microsoft.com/office/powerpoint/2010/main" val="111372362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6FE5-BBA1-496B-8543-3F0B7C09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434" y="169714"/>
            <a:ext cx="16459200" cy="2286001"/>
          </a:xfrm>
        </p:spPr>
        <p:txBody>
          <a:bodyPr>
            <a:normAutofit/>
          </a:bodyPr>
          <a:lstStyle/>
          <a:p>
            <a:r>
              <a:rPr lang="en-US" sz="9600" b="1" dirty="0"/>
              <a:t>PET Block Detector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198206-DA29-4AC9-8E15-09754CDBB64F}"/>
              </a:ext>
            </a:extLst>
          </p:cNvPr>
          <p:cNvGrpSpPr/>
          <p:nvPr/>
        </p:nvGrpSpPr>
        <p:grpSpPr>
          <a:xfrm>
            <a:off x="3098320" y="2164169"/>
            <a:ext cx="19044807" cy="10664508"/>
            <a:chOff x="4393720" y="1999069"/>
            <a:chExt cx="19044807" cy="10664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BC4DA1-9DC3-4589-A7A2-5F0A3B4695A8}"/>
                </a:ext>
              </a:extLst>
            </p:cNvPr>
            <p:cNvSpPr/>
            <p:nvPr/>
          </p:nvSpPr>
          <p:spPr>
            <a:xfrm>
              <a:off x="4393720" y="1999069"/>
              <a:ext cx="19044807" cy="10664508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3500" tIns="63500" rIns="63500" bIns="63500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76A52DC5-600D-40F9-882F-DC90D0809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73508" y="10932101"/>
              <a:ext cx="695226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TW" sz="3200" dirty="0">
                  <a:solidFill>
                    <a:schemeClr val="tx1"/>
                  </a:solidFill>
                </a:rPr>
                <a:t>(https://www.radiologycafe.com/radiology-trainees/frcr-physics-notes/pet-imaging)</a:t>
              </a:r>
            </a:p>
          </p:txBody>
        </p:sp>
        <p:pic>
          <p:nvPicPr>
            <p:cNvPr id="8" name="Picture 4" descr="PET Scanner">
              <a:extLst>
                <a:ext uri="{FF2B5EF4-FFF2-40B4-BE49-F238E27FC236}">
                  <a16:creationId xmlns:a16="http://schemas.microsoft.com/office/drawing/2014/main" id="{4A9F08BA-E882-4862-B871-BCC67F294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362" y="2455715"/>
              <a:ext cx="17605061" cy="8689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512538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2DBAF831-2E02-4C82-A6B9-6CE86D0D2F57}"/>
              </a:ext>
            </a:extLst>
          </p:cNvPr>
          <p:cNvSpPr/>
          <p:nvPr/>
        </p:nvSpPr>
        <p:spPr>
          <a:xfrm>
            <a:off x="17888853" y="6269315"/>
            <a:ext cx="5127238" cy="6459488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3272" y="144356"/>
            <a:ext cx="16459200" cy="2286001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latin typeface="Arial" panose="020B0604020202020204" pitchFamily="34" charset="0"/>
                <a:cs typeface="Arial" panose="020B0604020202020204" pitchFamily="34" charset="0"/>
              </a:rPr>
              <a:t>Factors affecting resolution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B16A6D-75C4-4A87-B92A-4699BBA4EEBD}"/>
              </a:ext>
            </a:extLst>
          </p:cNvPr>
          <p:cNvGrpSpPr/>
          <p:nvPr/>
        </p:nvGrpSpPr>
        <p:grpSpPr>
          <a:xfrm>
            <a:off x="2054392" y="2154821"/>
            <a:ext cx="3843592" cy="10573982"/>
            <a:chOff x="2619808" y="2057012"/>
            <a:chExt cx="3843592" cy="1057398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F24568-470A-4AC6-A9A6-FC1286C722FD}"/>
                </a:ext>
              </a:extLst>
            </p:cNvPr>
            <p:cNvSpPr/>
            <p:nvPr/>
          </p:nvSpPr>
          <p:spPr>
            <a:xfrm>
              <a:off x="2619808" y="2057012"/>
              <a:ext cx="3843592" cy="10573982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chemeClr val="bg1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3500" tIns="63500" rIns="63500" bIns="63500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0306" name="Text Box 18"/>
            <p:cNvSpPr txBox="1">
              <a:spLocks noChangeArrowheads="1"/>
            </p:cNvSpPr>
            <p:nvPr/>
          </p:nvSpPr>
          <p:spPr bwMode="auto">
            <a:xfrm rot="16200000">
              <a:off x="1627846" y="9659081"/>
              <a:ext cx="3230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4400" dirty="0">
                  <a:solidFill>
                    <a:schemeClr val="tx1"/>
                  </a:solidFill>
                </a:rPr>
                <a:t>FWHM = </a:t>
              </a:r>
              <a:r>
                <a:rPr lang="en-US" altLang="zh-TW" sz="4400" i="1" dirty="0">
                  <a:solidFill>
                    <a:schemeClr val="tx1"/>
                  </a:solidFill>
                </a:rPr>
                <a:t>d</a:t>
              </a:r>
              <a:r>
                <a:rPr lang="en-US" altLang="zh-TW" sz="4400" dirty="0">
                  <a:solidFill>
                    <a:schemeClr val="tx1"/>
                  </a:solidFill>
                </a:rPr>
                <a:t>/2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F0C48B-33C5-401E-9F8D-E0EC7DFD14DA}"/>
                </a:ext>
              </a:extLst>
            </p:cNvPr>
            <p:cNvGrpSpPr/>
            <p:nvPr/>
          </p:nvGrpSpPr>
          <p:grpSpPr>
            <a:xfrm rot="16200000">
              <a:off x="173234" y="6674979"/>
              <a:ext cx="9093200" cy="2324100"/>
              <a:chOff x="5181600" y="3962400"/>
              <a:chExt cx="13258800" cy="5943600"/>
            </a:xfrm>
          </p:grpSpPr>
          <p:sp>
            <p:nvSpPr>
              <p:cNvPr id="140292" name="Rectangle 4"/>
              <p:cNvSpPr>
                <a:spLocks noChangeArrowheads="1"/>
              </p:cNvSpPr>
              <p:nvPr/>
            </p:nvSpPr>
            <p:spPr bwMode="auto">
              <a:xfrm>
                <a:off x="5181600" y="6280151"/>
                <a:ext cx="3073400" cy="923926"/>
              </a:xfrm>
              <a:prstGeom prst="rect">
                <a:avLst/>
              </a:prstGeom>
              <a:noFill/>
              <a:ln w="603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600"/>
              </a:p>
            </p:txBody>
          </p:sp>
          <p:sp>
            <p:nvSpPr>
              <p:cNvPr id="140293" name="Rectangle 5"/>
              <p:cNvSpPr>
                <a:spLocks noChangeArrowheads="1"/>
              </p:cNvSpPr>
              <p:nvPr/>
            </p:nvSpPr>
            <p:spPr bwMode="auto">
              <a:xfrm>
                <a:off x="15367000" y="6280151"/>
                <a:ext cx="3073400" cy="923926"/>
              </a:xfrm>
              <a:prstGeom prst="rect">
                <a:avLst/>
              </a:prstGeom>
              <a:noFill/>
              <a:ln w="603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600"/>
              </a:p>
            </p:txBody>
          </p:sp>
          <p:sp>
            <p:nvSpPr>
              <p:cNvPr id="140294" name="Line 6"/>
              <p:cNvSpPr>
                <a:spLocks noChangeShapeType="1"/>
              </p:cNvSpPr>
              <p:nvPr/>
            </p:nvSpPr>
            <p:spPr bwMode="auto">
              <a:xfrm>
                <a:off x="11522076" y="3962400"/>
                <a:ext cx="0" cy="579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295" name="Line 7"/>
              <p:cNvSpPr>
                <a:spLocks noChangeShapeType="1"/>
              </p:cNvSpPr>
              <p:nvPr/>
            </p:nvSpPr>
            <p:spPr bwMode="auto">
              <a:xfrm>
                <a:off x="8448677" y="6280150"/>
                <a:ext cx="672465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296" name="Line 8"/>
              <p:cNvSpPr>
                <a:spLocks noChangeShapeType="1"/>
              </p:cNvSpPr>
              <p:nvPr/>
            </p:nvSpPr>
            <p:spPr bwMode="auto">
              <a:xfrm>
                <a:off x="8448677" y="7204076"/>
                <a:ext cx="672465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299" name="Line 11"/>
              <p:cNvSpPr>
                <a:spLocks noChangeShapeType="1"/>
              </p:cNvSpPr>
              <p:nvPr/>
            </p:nvSpPr>
            <p:spPr bwMode="auto">
              <a:xfrm>
                <a:off x="11522077" y="6280151"/>
                <a:ext cx="1730374" cy="4635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00" name="Line 12"/>
              <p:cNvSpPr>
                <a:spLocks noChangeShapeType="1"/>
              </p:cNvSpPr>
              <p:nvPr/>
            </p:nvSpPr>
            <p:spPr bwMode="auto">
              <a:xfrm flipV="1">
                <a:off x="11522077" y="6743700"/>
                <a:ext cx="1730374" cy="4603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01" name="Line 13"/>
              <p:cNvSpPr>
                <a:spLocks noChangeShapeType="1"/>
              </p:cNvSpPr>
              <p:nvPr/>
            </p:nvSpPr>
            <p:spPr bwMode="auto">
              <a:xfrm flipV="1">
                <a:off x="11522076" y="5121277"/>
                <a:ext cx="0" cy="115887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02" name="Line 14"/>
              <p:cNvSpPr>
                <a:spLocks noChangeShapeType="1"/>
              </p:cNvSpPr>
              <p:nvPr/>
            </p:nvSpPr>
            <p:spPr bwMode="auto">
              <a:xfrm flipV="1">
                <a:off x="11522076" y="7204077"/>
                <a:ext cx="0" cy="115887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03" name="Line 15"/>
              <p:cNvSpPr>
                <a:spLocks noChangeShapeType="1"/>
              </p:cNvSpPr>
              <p:nvPr/>
            </p:nvSpPr>
            <p:spPr bwMode="auto">
              <a:xfrm>
                <a:off x="8382000" y="6248401"/>
                <a:ext cx="0" cy="9239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05" name="Text Box 17"/>
              <p:cNvSpPr txBox="1">
                <a:spLocks noChangeArrowheads="1"/>
              </p:cNvSpPr>
              <p:nvPr/>
            </p:nvSpPr>
            <p:spPr bwMode="auto">
              <a:xfrm rot="5400000">
                <a:off x="7964516" y="8110957"/>
                <a:ext cx="1726048" cy="1032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altLang="zh-TW" sz="4000" i="1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140307" name="Line 19"/>
              <p:cNvSpPr>
                <a:spLocks noChangeShapeType="1"/>
              </p:cNvSpPr>
              <p:nvPr/>
            </p:nvSpPr>
            <p:spPr bwMode="auto">
              <a:xfrm>
                <a:off x="14173200" y="4114800"/>
                <a:ext cx="0" cy="579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08" name="Line 20"/>
              <p:cNvSpPr>
                <a:spLocks noChangeShapeType="1"/>
              </p:cNvSpPr>
              <p:nvPr/>
            </p:nvSpPr>
            <p:spPr bwMode="auto">
              <a:xfrm>
                <a:off x="14173200" y="6299201"/>
                <a:ext cx="914400" cy="1587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09" name="Line 21"/>
              <p:cNvSpPr>
                <a:spLocks noChangeShapeType="1"/>
              </p:cNvSpPr>
              <p:nvPr/>
            </p:nvSpPr>
            <p:spPr bwMode="auto">
              <a:xfrm flipV="1">
                <a:off x="14173200" y="7067550"/>
                <a:ext cx="914400" cy="1555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10" name="Line 22"/>
              <p:cNvSpPr>
                <a:spLocks noChangeShapeType="1"/>
              </p:cNvSpPr>
              <p:nvPr/>
            </p:nvSpPr>
            <p:spPr bwMode="auto">
              <a:xfrm flipV="1">
                <a:off x="14173200" y="5140327"/>
                <a:ext cx="0" cy="115887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11" name="Line 23"/>
              <p:cNvSpPr>
                <a:spLocks noChangeShapeType="1"/>
              </p:cNvSpPr>
              <p:nvPr/>
            </p:nvSpPr>
            <p:spPr bwMode="auto">
              <a:xfrm flipV="1">
                <a:off x="14173200" y="7223127"/>
                <a:ext cx="0" cy="115887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  <p:sp>
            <p:nvSpPr>
              <p:cNvPr id="140312" name="Line 24"/>
              <p:cNvSpPr>
                <a:spLocks noChangeShapeType="1"/>
              </p:cNvSpPr>
              <p:nvPr/>
            </p:nvSpPr>
            <p:spPr bwMode="auto">
              <a:xfrm flipV="1">
                <a:off x="15087600" y="6457950"/>
                <a:ext cx="0" cy="6096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96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0B4E2B-843D-4F35-A255-318A62B90158}"/>
                </a:ext>
              </a:extLst>
            </p:cNvPr>
            <p:cNvSpPr/>
            <p:nvPr/>
          </p:nvSpPr>
          <p:spPr>
            <a:xfrm>
              <a:off x="2923101" y="2186822"/>
              <a:ext cx="320953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FFFF00"/>
                  </a:solidFill>
                  <a:highlight>
                    <a:srgbClr val="008000"/>
                  </a:highlight>
                </a:rPr>
                <a:t>Crystal size</a:t>
              </a:r>
              <a:endParaRPr lang="en-US" b="1" dirty="0">
                <a:solidFill>
                  <a:srgbClr val="FFFF00"/>
                </a:solidFill>
                <a:highlight>
                  <a:srgbClr val="008000"/>
                </a:highlight>
              </a:endParaRPr>
            </a:p>
          </p:txBody>
        </p:sp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B1A9ADE8-1CDD-4322-93D0-50AF79B0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4408" y="2151894"/>
            <a:ext cx="7315200" cy="447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5D57E48-ED89-42F5-B1EA-BCB6628DA1B7}"/>
              </a:ext>
            </a:extLst>
          </p:cNvPr>
          <p:cNvSpPr/>
          <p:nvPr/>
        </p:nvSpPr>
        <p:spPr>
          <a:xfrm>
            <a:off x="10285496" y="2543528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highlight>
                  <a:srgbClr val="008000"/>
                </a:highlight>
              </a:rPr>
              <a:t>Positron range</a:t>
            </a:r>
            <a:endParaRPr lang="en-US" b="1" dirty="0">
              <a:solidFill>
                <a:srgbClr val="FFFF00"/>
              </a:solidFill>
              <a:highlight>
                <a:srgbClr val="008000"/>
              </a:highlight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0E0BDF76-9F58-467D-9C69-4B84E85FA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100" y="2232820"/>
            <a:ext cx="98425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altLang="zh-TW" sz="4400" dirty="0">
                <a:solidFill>
                  <a:srgbClr val="FFFF00"/>
                </a:solidFill>
              </a:rPr>
              <a:t> depends on </a:t>
            </a:r>
            <a:r>
              <a:rPr lang="en-US" altLang="zh-TW" sz="4400" dirty="0" err="1">
                <a:solidFill>
                  <a:srgbClr val="FFFF00"/>
                </a:solidFill>
              </a:rPr>
              <a:t>E</a:t>
            </a:r>
            <a:r>
              <a:rPr lang="en-US" altLang="zh-TW" sz="4400" baseline="-25000" dirty="0" err="1">
                <a:solidFill>
                  <a:srgbClr val="FFFF00"/>
                </a:solidFill>
              </a:rPr>
              <a:t>max</a:t>
            </a:r>
            <a:r>
              <a:rPr lang="en-US" altLang="zh-TW" sz="4400" dirty="0">
                <a:solidFill>
                  <a:srgbClr val="FFFF00"/>
                </a:solidFill>
              </a:rPr>
              <a:t> of emitted positrons</a:t>
            </a:r>
          </a:p>
          <a:p>
            <a:pPr marL="1435100" lvl="7" indent="-800100" algn="l">
              <a:buFont typeface="Courier New" panose="02070309020205020404" pitchFamily="49" charset="0"/>
              <a:buChar char="o"/>
            </a:pPr>
            <a:r>
              <a:rPr lang="en-US" altLang="zh-TW" sz="4400" baseline="30000" dirty="0">
                <a:solidFill>
                  <a:srgbClr val="FFFF00"/>
                </a:solidFill>
              </a:rPr>
              <a:t>18</a:t>
            </a:r>
            <a:r>
              <a:rPr lang="en-US" altLang="zh-TW" sz="4400" dirty="0">
                <a:solidFill>
                  <a:srgbClr val="FFFF00"/>
                </a:solidFill>
              </a:rPr>
              <a:t>F </a:t>
            </a:r>
            <a:r>
              <a:rPr lang="en-US" altLang="zh-TW" sz="4400" dirty="0" err="1">
                <a:solidFill>
                  <a:srgbClr val="FFFF00"/>
                </a:solidFill>
              </a:rPr>
              <a:t>rms</a:t>
            </a:r>
            <a:r>
              <a:rPr lang="en-US" altLang="zh-TW" sz="4400" dirty="0">
                <a:solidFill>
                  <a:srgbClr val="FFFF00"/>
                </a:solidFill>
              </a:rPr>
              <a:t> = 0.23 mm</a:t>
            </a:r>
          </a:p>
          <a:p>
            <a:pPr marL="1435100" lvl="7" indent="-800100" algn="l">
              <a:buFont typeface="Courier New" panose="02070309020205020404" pitchFamily="49" charset="0"/>
              <a:buChar char="o"/>
            </a:pPr>
            <a:r>
              <a:rPr lang="en-US" altLang="zh-TW" sz="4400" baseline="30000" dirty="0">
                <a:solidFill>
                  <a:srgbClr val="FFFF00"/>
                </a:solidFill>
              </a:rPr>
              <a:t>11</a:t>
            </a:r>
            <a:r>
              <a:rPr lang="en-US" altLang="zh-TW" sz="4400" dirty="0">
                <a:solidFill>
                  <a:srgbClr val="FFFF00"/>
                </a:solidFill>
              </a:rPr>
              <a:t>C </a:t>
            </a:r>
            <a:r>
              <a:rPr lang="en-US" altLang="zh-TW" sz="4400" dirty="0" err="1">
                <a:solidFill>
                  <a:srgbClr val="FFFF00"/>
                </a:solidFill>
              </a:rPr>
              <a:t>rms</a:t>
            </a:r>
            <a:r>
              <a:rPr lang="en-US" altLang="zh-TW" sz="4400" dirty="0">
                <a:solidFill>
                  <a:srgbClr val="FFFF00"/>
                </a:solidFill>
              </a:rPr>
              <a:t> = 0.39 mm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altLang="zh-TW" sz="4400" dirty="0">
                <a:solidFill>
                  <a:srgbClr val="FFFF00"/>
                </a:solidFill>
              </a:rPr>
              <a:t> range is inversely proportional to the absorber density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86FC5B9E-1594-44D1-89B3-9BB6AA8A4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3684" y="7026170"/>
            <a:ext cx="10056899" cy="520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47ECFCE-531D-49A7-97E2-6E6A67B6DE41}"/>
              </a:ext>
            </a:extLst>
          </p:cNvPr>
          <p:cNvSpPr/>
          <p:nvPr/>
        </p:nvSpPr>
        <p:spPr>
          <a:xfrm>
            <a:off x="12590807" y="7150007"/>
            <a:ext cx="347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highlight>
                  <a:srgbClr val="008000"/>
                </a:highlight>
              </a:rPr>
              <a:t>Photon </a:t>
            </a:r>
            <a:r>
              <a:rPr lang="en-US" altLang="zh-TW" b="1" dirty="0" err="1">
                <a:solidFill>
                  <a:srgbClr val="FFFF00"/>
                </a:solidFill>
                <a:highlight>
                  <a:srgbClr val="008000"/>
                </a:highlight>
              </a:rPr>
              <a:t>acolinearity</a:t>
            </a:r>
            <a:endParaRPr lang="en-US" b="1" dirty="0">
              <a:solidFill>
                <a:srgbClr val="FFFF00"/>
              </a:solidFill>
              <a:highlight>
                <a:srgbClr val="008000"/>
              </a:highlight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CC03A478-3D40-4430-954F-617D04500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9192" y="10644157"/>
            <a:ext cx="213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4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±0.25</a:t>
            </a:r>
            <a:r>
              <a:rPr lang="zh-TW" altLang="en-US" sz="4000" baseline="30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E23B992B-2D3C-4FD6-A6D5-52286B84F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666" t="546" r="76781"/>
          <a:stretch/>
        </p:blipFill>
        <p:spPr bwMode="auto">
          <a:xfrm>
            <a:off x="18013276" y="6669730"/>
            <a:ext cx="2535324" cy="600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11A87FC-2510-421C-8727-46E358F794B4}"/>
              </a:ext>
            </a:extLst>
          </p:cNvPr>
          <p:cNvSpPr/>
          <p:nvPr/>
        </p:nvSpPr>
        <p:spPr>
          <a:xfrm>
            <a:off x="18802350" y="6554934"/>
            <a:ext cx="347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err="1">
                <a:solidFill>
                  <a:srgbClr val="FFFF00"/>
                </a:solidFill>
                <a:highlight>
                  <a:srgbClr val="008000"/>
                </a:highlight>
              </a:rPr>
              <a:t>Intercrystal</a:t>
            </a:r>
            <a:r>
              <a:rPr lang="en-US" altLang="zh-TW" b="1" dirty="0">
                <a:solidFill>
                  <a:srgbClr val="FFFF00"/>
                </a:solidFill>
                <a:highlight>
                  <a:srgbClr val="008000"/>
                </a:highlight>
              </a:rPr>
              <a:t> scattering</a:t>
            </a:r>
            <a:endParaRPr lang="en-US" b="1" dirty="0">
              <a:solidFill>
                <a:srgbClr val="FFFF00"/>
              </a:solidFill>
              <a:highlight>
                <a:srgbClr val="008000"/>
              </a:highlight>
            </a:endParaRPr>
          </a:p>
        </p:txBody>
      </p:sp>
      <p:sp>
        <p:nvSpPr>
          <p:cNvPr id="57" name="Text Box 7">
            <a:extLst>
              <a:ext uri="{FF2B5EF4-FFF2-40B4-BE49-F238E27FC236}">
                <a16:creationId xmlns:a16="http://schemas.microsoft.com/office/drawing/2014/main" id="{BB00A140-33AA-4918-99DE-1BAB92FE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758" y="8874442"/>
            <a:ext cx="268623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TW" sz="4400" dirty="0">
                <a:solidFill>
                  <a:schemeClr val="tx1"/>
                </a:solidFill>
              </a:rPr>
              <a:t>significant for small crystals</a:t>
            </a:r>
          </a:p>
        </p:txBody>
      </p:sp>
    </p:spTree>
    <p:extLst>
      <p:ext uri="{BB962C8B-B14F-4D97-AF65-F5344CB8AC3E}">
        <p14:creationId xmlns:p14="http://schemas.microsoft.com/office/powerpoint/2010/main" val="140442255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771900" y="222971"/>
            <a:ext cx="16459200" cy="2286001"/>
          </a:xfrm>
        </p:spPr>
        <p:txBody>
          <a:bodyPr>
            <a:normAutofit/>
          </a:bodyPr>
          <a:lstStyle/>
          <a:p>
            <a:r>
              <a:rPr lang="en-US" altLang="zh-TW" sz="9600" b="1" dirty="0">
                <a:latin typeface="Arial" panose="020B0604020202020204" pitchFamily="34" charset="0"/>
                <a:cs typeface="Arial" panose="020B0604020202020204" pitchFamily="34" charset="0"/>
              </a:rPr>
              <a:t>Block Detectors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87310" y="5138797"/>
            <a:ext cx="7697707" cy="5920740"/>
            <a:chOff x="3634740" y="3886200"/>
            <a:chExt cx="8535430" cy="7086600"/>
          </a:xfrm>
        </p:grpSpPr>
        <p:grpSp>
          <p:nvGrpSpPr>
            <p:cNvPr id="137225" name="Group 9"/>
            <p:cNvGrpSpPr>
              <a:grpSpLocks/>
            </p:cNvGrpSpPr>
            <p:nvPr/>
          </p:nvGrpSpPr>
          <p:grpSpPr bwMode="auto">
            <a:xfrm>
              <a:off x="3634740" y="3886200"/>
              <a:ext cx="8535430" cy="7086600"/>
              <a:chOff x="144" y="1248"/>
              <a:chExt cx="2346" cy="1793"/>
            </a:xfrm>
          </p:grpSpPr>
          <p:pic>
            <p:nvPicPr>
              <p:cNvPr id="1372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" y="1248"/>
                <a:ext cx="2345" cy="179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7223" name="Rectangle 7"/>
              <p:cNvSpPr>
                <a:spLocks noChangeArrowheads="1"/>
              </p:cNvSpPr>
              <p:nvPr/>
            </p:nvSpPr>
            <p:spPr bwMode="auto">
              <a:xfrm>
                <a:off x="1578" y="2496"/>
                <a:ext cx="912" cy="5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600"/>
              </a:p>
            </p:txBody>
          </p:sp>
          <p:sp>
            <p:nvSpPr>
              <p:cNvPr id="137224" name="Rectangle 8"/>
              <p:cNvSpPr>
                <a:spLocks noChangeArrowheads="1"/>
              </p:cNvSpPr>
              <p:nvPr/>
            </p:nvSpPr>
            <p:spPr bwMode="auto">
              <a:xfrm>
                <a:off x="1344" y="2496"/>
                <a:ext cx="240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600"/>
              </a:p>
            </p:txBody>
          </p:sp>
        </p:grpSp>
        <p:sp>
          <p:nvSpPr>
            <p:cNvPr id="137229" name="Text Box 13"/>
            <p:cNvSpPr txBox="1">
              <a:spLocks noChangeArrowheads="1"/>
            </p:cNvSpPr>
            <p:nvPr/>
          </p:nvSpPr>
          <p:spPr bwMode="auto">
            <a:xfrm>
              <a:off x="7389933" y="5705011"/>
              <a:ext cx="830426" cy="1326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6600" dirty="0"/>
                <a:t>A</a:t>
              </a:r>
            </a:p>
          </p:txBody>
        </p:sp>
        <p:sp>
          <p:nvSpPr>
            <p:cNvPr id="137230" name="Text Box 14"/>
            <p:cNvSpPr txBox="1">
              <a:spLocks noChangeArrowheads="1"/>
            </p:cNvSpPr>
            <p:nvPr/>
          </p:nvSpPr>
          <p:spPr bwMode="auto">
            <a:xfrm>
              <a:off x="8349834" y="6174451"/>
              <a:ext cx="830426" cy="1326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6600" dirty="0"/>
                <a:t>B</a:t>
              </a:r>
            </a:p>
          </p:txBody>
        </p:sp>
        <p:sp>
          <p:nvSpPr>
            <p:cNvPr id="137231" name="Text Box 15"/>
            <p:cNvSpPr txBox="1">
              <a:spLocks noChangeArrowheads="1"/>
            </p:cNvSpPr>
            <p:nvPr/>
          </p:nvSpPr>
          <p:spPr bwMode="auto">
            <a:xfrm>
              <a:off x="8317154" y="7281482"/>
              <a:ext cx="881974" cy="1326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6600" dirty="0"/>
                <a:t>D</a:t>
              </a:r>
            </a:p>
          </p:txBody>
        </p:sp>
        <p:sp>
          <p:nvSpPr>
            <p:cNvPr id="137232" name="Text Box 16"/>
            <p:cNvSpPr txBox="1">
              <a:spLocks noChangeArrowheads="1"/>
            </p:cNvSpPr>
            <p:nvPr/>
          </p:nvSpPr>
          <p:spPr bwMode="auto">
            <a:xfrm>
              <a:off x="7309542" y="6855574"/>
              <a:ext cx="881974" cy="1326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6600" dirty="0"/>
                <a:t>C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69300" y="2961646"/>
            <a:ext cx="5763993" cy="5701664"/>
            <a:chOff x="5029200" y="2709862"/>
            <a:chExt cx="2743200" cy="2700338"/>
          </a:xfrm>
        </p:grpSpPr>
        <p:pic>
          <p:nvPicPr>
            <p:cNvPr id="13722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9200" y="2709862"/>
              <a:ext cx="2743200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Freeform 13"/>
            <p:cNvSpPr/>
            <p:nvPr/>
          </p:nvSpPr>
          <p:spPr bwMode="auto">
            <a:xfrm>
              <a:off x="5120640" y="3106102"/>
              <a:ext cx="2529840" cy="6604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105400" y="3548062"/>
              <a:ext cx="2529840" cy="6604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5105400" y="4005262"/>
              <a:ext cx="2514600" cy="7620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flipV="1">
              <a:off x="5181600" y="4538662"/>
              <a:ext cx="2438400" cy="7620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181600" y="4950143"/>
              <a:ext cx="2362200" cy="45719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 rot="5400000">
              <a:off x="6159500" y="4017962"/>
              <a:ext cx="2529840" cy="6604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rot="5400000">
              <a:off x="5788660" y="4017962"/>
              <a:ext cx="2529840" cy="6604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5400000">
              <a:off x="5321300" y="4017962"/>
              <a:ext cx="2529840" cy="6604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 rot="16200000">
              <a:off x="4869180" y="4012882"/>
              <a:ext cx="2529840" cy="7620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rot="16200000">
              <a:off x="4038600" y="4005262"/>
              <a:ext cx="2590800" cy="152400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 rot="16200000">
              <a:off x="4419601" y="4005263"/>
              <a:ext cx="2590799" cy="152398"/>
            </a:xfrm>
            <a:custGeom>
              <a:avLst/>
              <a:gdLst>
                <a:gd name="connsiteX0" fmla="*/ 0 w 2529840"/>
                <a:gd name="connsiteY0" fmla="*/ 30480 h 66040"/>
                <a:gd name="connsiteX1" fmla="*/ 1280160 w 2529840"/>
                <a:gd name="connsiteY1" fmla="*/ 60960 h 66040"/>
                <a:gd name="connsiteX2" fmla="*/ 2529840 w 2529840"/>
                <a:gd name="connsiteY2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840" h="66040">
                  <a:moveTo>
                    <a:pt x="0" y="30480"/>
                  </a:moveTo>
                  <a:cubicBezTo>
                    <a:pt x="429260" y="48260"/>
                    <a:pt x="858520" y="66040"/>
                    <a:pt x="1280160" y="60960"/>
                  </a:cubicBezTo>
                  <a:cubicBezTo>
                    <a:pt x="1701800" y="55880"/>
                    <a:pt x="2115820" y="27940"/>
                    <a:pt x="2529840" y="0"/>
                  </a:cubicBezTo>
                </a:path>
              </a:pathLst>
            </a:custGeom>
            <a:solidFill>
              <a:schemeClr val="accent1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36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00CF93-DF42-4A7D-B4AA-210294F58F54}"/>
              </a:ext>
            </a:extLst>
          </p:cNvPr>
          <p:cNvGrpSpPr/>
          <p:nvPr/>
        </p:nvGrpSpPr>
        <p:grpSpPr>
          <a:xfrm>
            <a:off x="10260476" y="8831537"/>
            <a:ext cx="5206741" cy="2600195"/>
            <a:chOff x="13366239" y="9498039"/>
            <a:chExt cx="5283661" cy="2600195"/>
          </a:xfrm>
        </p:grpSpPr>
        <p:sp>
          <p:nvSpPr>
            <p:cNvPr id="3" name="Rectangle 2"/>
            <p:cNvSpPr/>
            <p:nvPr/>
          </p:nvSpPr>
          <p:spPr>
            <a:xfrm>
              <a:off x="13366239" y="9498039"/>
              <a:ext cx="5283661" cy="2600195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chemeClr val="bg1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3500" tIns="63500" rIns="63500" bIns="63500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0500465"/>
                </p:ext>
              </p:extLst>
            </p:nvPr>
          </p:nvGraphicFramePr>
          <p:xfrm>
            <a:off x="13734112" y="9548792"/>
            <a:ext cx="4419600" cy="2498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Equation" r:id="rId6" imgW="1155600" imgH="812520" progId="Equation.3">
                    <p:embed/>
                  </p:oleObj>
                </mc:Choice>
                <mc:Fallback>
                  <p:oleObj name="Equation" r:id="rId6" imgW="1155600" imgH="812520" progId="Equation.3">
                    <p:embed/>
                    <p:pic>
                      <p:nvPicPr>
                        <p:cNvPr id="25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34112" y="9548792"/>
                          <a:ext cx="4419600" cy="24986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3045B8-FE27-4012-9BA3-053826A96086}"/>
              </a:ext>
            </a:extLst>
          </p:cNvPr>
          <p:cNvSpPr txBox="1"/>
          <p:nvPr/>
        </p:nvSpPr>
        <p:spPr>
          <a:xfrm>
            <a:off x="15853514" y="2659919"/>
            <a:ext cx="7877608" cy="874598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571500" marR="0" indent="-5715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Event energy (pulse height) and time are derived from the summed pulse, assuming only one event within the processing time</a:t>
            </a:r>
          </a:p>
          <a:p>
            <a:pPr marL="571500" marR="0" indent="-5715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Compromised count-rate capability</a:t>
            </a:r>
          </a:p>
          <a:p>
            <a:pPr marL="571500" marR="0" indent="-5715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More lights (brighter scintillators and better light collection) </a:t>
            </a:r>
            <a:r>
              <a:rPr lang="en-US" sz="4000" dirty="0">
                <a:sym typeface="Wingdings" panose="05000000000000000000" pitchFamily="2" charset="2"/>
              </a:rPr>
              <a:t> better statistics  better energy resolution, better spatial resolution, better timing</a:t>
            </a:r>
          </a:p>
          <a:p>
            <a:pPr marL="571500" marR="0" indent="-5715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>
                <a:sym typeface="Wingdings" panose="05000000000000000000" pitchFamily="2" charset="2"/>
              </a:rPr>
              <a:t>Faster scintillator and PMTs  faster timing 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82CCC-20D6-4F2B-9E64-48D8C7413EA7}"/>
              </a:ext>
            </a:extLst>
          </p:cNvPr>
          <p:cNvSpPr txBox="1"/>
          <p:nvPr/>
        </p:nvSpPr>
        <p:spPr>
          <a:xfrm>
            <a:off x="752785" y="2609796"/>
            <a:ext cx="8442634" cy="23442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Clinical PET: 4 mm detector pixels, ~80 cm diameter, 20 cm length 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31,400 pixels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50D5AD-3EC3-45D4-BCED-279FEEE21F60}"/>
              </a:ext>
            </a:extLst>
          </p:cNvPr>
          <p:cNvSpPr txBox="1"/>
          <p:nvPr/>
        </p:nvSpPr>
        <p:spPr>
          <a:xfrm>
            <a:off x="15853514" y="11610034"/>
            <a:ext cx="8442634" cy="16055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8x8 block detectors 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reduce electronic channels by x16  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7C0C18-2818-4E87-ACAF-1CD78CCE8411}"/>
              </a:ext>
            </a:extLst>
          </p:cNvPr>
          <p:cNvGrpSpPr/>
          <p:nvPr/>
        </p:nvGrpSpPr>
        <p:grpSpPr>
          <a:xfrm>
            <a:off x="5758601" y="9718634"/>
            <a:ext cx="4312692" cy="3051346"/>
            <a:chOff x="7000468" y="4248887"/>
            <a:chExt cx="2156346" cy="1525673"/>
          </a:xfrm>
        </p:grpSpPr>
        <p:pic>
          <p:nvPicPr>
            <p:cNvPr id="33" name="Picture 2" descr="http://jnm.snmjournals.org/content/44/5/756/F5.large.jpg">
              <a:extLst>
                <a:ext uri="{FF2B5EF4-FFF2-40B4-BE49-F238E27FC236}">
                  <a16:creationId xmlns:a16="http://schemas.microsoft.com/office/drawing/2014/main" id="{AD4E2567-3062-4139-8983-279D05DB7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" t="44383" r="55275"/>
            <a:stretch/>
          </p:blipFill>
          <p:spPr bwMode="auto">
            <a:xfrm>
              <a:off x="7000468" y="4248887"/>
              <a:ext cx="2156346" cy="152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5">
              <a:extLst>
                <a:ext uri="{FF2B5EF4-FFF2-40B4-BE49-F238E27FC236}">
                  <a16:creationId xmlns:a16="http://schemas.microsoft.com/office/drawing/2014/main" id="{A19B787F-E104-4F50-9EDA-6C573F58B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2931" y="5449785"/>
              <a:ext cx="1773883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3200" dirty="0">
                  <a:solidFill>
                    <a:srgbClr val="FFFF00"/>
                  </a:solidFill>
                </a:rPr>
                <a:t>G </a:t>
              </a:r>
              <a:r>
                <a:rPr lang="en-US" altLang="zh-TW" sz="3200" dirty="0" err="1">
                  <a:solidFill>
                    <a:srgbClr val="FFFF00"/>
                  </a:solidFill>
                </a:rPr>
                <a:t>Tarantola</a:t>
              </a:r>
              <a:r>
                <a:rPr lang="en-US" altLang="zh-TW" sz="3200" dirty="0">
                  <a:solidFill>
                    <a:srgbClr val="FFFF00"/>
                  </a:solidFill>
                </a:rPr>
                <a:t>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3276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847" y="854596"/>
            <a:ext cx="19504325" cy="1200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5952441" y="12029292"/>
            <a:ext cx="60099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4000" dirty="0">
                <a:latin typeface="Lucida Sans Unicode" pitchFamily="34" charset="0"/>
              </a:rPr>
              <a:t>(R. </a:t>
            </a:r>
            <a:r>
              <a:rPr lang="en-US" altLang="zh-TW" sz="4000" dirty="0" err="1">
                <a:latin typeface="Lucida Sans Unicode" pitchFamily="34" charset="0"/>
              </a:rPr>
              <a:t>Lecomte</a:t>
            </a:r>
            <a:r>
              <a:rPr lang="en-US" altLang="zh-TW" sz="4000" dirty="0">
                <a:latin typeface="Lucida Sans Unicode" pitchFamily="34" charset="0"/>
              </a:rPr>
              <a:t>, NIM 2004)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8120A-15F2-4828-9CCE-42668E32319B}"/>
              </a:ext>
            </a:extLst>
          </p:cNvPr>
          <p:cNvSpPr/>
          <p:nvPr/>
        </p:nvSpPr>
        <p:spPr>
          <a:xfrm>
            <a:off x="13250174" y="983411"/>
            <a:ext cx="8852137" cy="1621766"/>
          </a:xfrm>
          <a:prstGeom prst="rect">
            <a:avLst/>
          </a:prstGeom>
          <a:solidFill>
            <a:schemeClr val="bg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F0AE96-EB2A-4E71-BBDC-C80B0B4FBD41}"/>
              </a:ext>
            </a:extLst>
          </p:cNvPr>
          <p:cNvGrpSpPr/>
          <p:nvPr/>
        </p:nvGrpSpPr>
        <p:grpSpPr>
          <a:xfrm>
            <a:off x="13090156" y="1390291"/>
            <a:ext cx="8872264" cy="931778"/>
            <a:chOff x="533992" y="2667000"/>
            <a:chExt cx="8512017" cy="654453"/>
          </a:xfrm>
        </p:grpSpPr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EC1190B6-809E-4861-A7F1-8CA526058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992" y="2737785"/>
              <a:ext cx="8492707" cy="583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TW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FWHM= </a:t>
              </a:r>
              <a:r>
                <a:rPr lang="en-US" altLang="zh-TW" b="1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altLang="zh-TW" b="1" i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altLang="zh-TW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  C</a:t>
              </a:r>
              <a:r>
                <a:rPr lang="en-US" altLang="zh-TW" b="1" i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TW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+ (d/2)</a:t>
              </a:r>
              <a:r>
                <a:rPr lang="en-US" altLang="zh-TW" b="1" i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TW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+ R</a:t>
              </a:r>
              <a:r>
                <a:rPr lang="en-US" altLang="zh-TW" b="1" i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TW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+ B</a:t>
              </a:r>
              <a:r>
                <a:rPr lang="en-US" altLang="zh-TW" b="1" i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B0B44CC2-A37D-4316-831A-515E216326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0000" y="2667000"/>
              <a:ext cx="762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6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A4E5F6B1-F285-4F6D-A6BE-F6A5B65E6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200" y="2667000"/>
              <a:ext cx="51598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6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347D4EA1-E739-4EA0-9CF1-25F8CD46A0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33800" y="3124200"/>
              <a:ext cx="7620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6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10217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469B5-A259-4B19-81DA-362A3F96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272540"/>
            <a:ext cx="16933708" cy="125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0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3849" y="549276"/>
            <a:ext cx="23136045" cy="2286001"/>
          </a:xfrm>
        </p:spPr>
        <p:txBody>
          <a:bodyPr>
            <a:noAutofit/>
          </a:bodyPr>
          <a:lstStyle/>
          <a:p>
            <a:r>
              <a:rPr lang="en-US" altLang="zh-TW" sz="9600" b="1" dirty="0">
                <a:latin typeface="Arial" panose="020B0604020202020204" pitchFamily="34" charset="0"/>
                <a:cs typeface="Arial" panose="020B0604020202020204" pitchFamily="34" charset="0"/>
              </a:rPr>
              <a:t>Depth-of-interaction (DOI) blurring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329AB-67AB-4C97-9FAA-A7571AFA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5720" y="3257445"/>
            <a:ext cx="12175457" cy="876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D5311B2-9E10-45FE-B8CF-634143E97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51172" y="3613151"/>
            <a:ext cx="7538820" cy="76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BCD43-F918-43BE-8D62-08A2BC317C6B}"/>
              </a:ext>
            </a:extLst>
          </p:cNvPr>
          <p:cNvSpPr txBox="1"/>
          <p:nvPr/>
        </p:nvSpPr>
        <p:spPr>
          <a:xfrm>
            <a:off x="15555140" y="11246206"/>
            <a:ext cx="39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(from Siemens Medical) </a:t>
            </a:r>
          </a:p>
        </p:txBody>
      </p:sp>
    </p:spTree>
    <p:extLst>
      <p:ext uri="{BB962C8B-B14F-4D97-AF65-F5344CB8AC3E}">
        <p14:creationId xmlns:p14="http://schemas.microsoft.com/office/powerpoint/2010/main" val="42350536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429" y="2217530"/>
            <a:ext cx="11923776" cy="1052112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792" y="627956"/>
            <a:ext cx="12188577" cy="10355840"/>
            <a:chOff x="12128395" y="2945853"/>
            <a:chExt cx="12188577" cy="10355840"/>
          </a:xfrm>
        </p:grpSpPr>
        <p:sp>
          <p:nvSpPr>
            <p:cNvPr id="10" name="Rectangle 9"/>
            <p:cNvSpPr/>
            <p:nvPr/>
          </p:nvSpPr>
          <p:spPr>
            <a:xfrm>
              <a:off x="12128395" y="2945853"/>
              <a:ext cx="12188577" cy="10355840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chemeClr val="bg1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3500" tIns="63500" rIns="63500" bIns="63500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28395" y="4267306"/>
              <a:ext cx="12170545" cy="84752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18408" y="3215736"/>
              <a:ext cx="11208549" cy="10515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3500" tIns="63500" rIns="63500" bIns="63500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CM: confocal microscopy;</a:t>
              </a:r>
              <a:r>
                <a:rPr kumimoji="0" lang="en-US" sz="20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 </a:t>
              </a:r>
              <a:r>
                <a:rPr lang="en-US" sz="2000" dirty="0"/>
                <a:t>MPM: multi-photon microscopy; </a:t>
              </a: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LOT:</a:t>
              </a:r>
              <a:r>
                <a:rPr kumimoji="0" lang="en-US" sz="20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 laminar optical tomography; </a:t>
              </a:r>
              <a:r>
                <a:rPr lang="en-US" sz="2000" baseline="0" dirty="0"/>
                <a:t>(M)FMT: (mesoscopic)</a:t>
              </a:r>
              <a:r>
                <a:rPr lang="en-US" sz="2000" dirty="0"/>
                <a:t> </a:t>
              </a:r>
              <a:r>
                <a:rPr lang="en-US" sz="2000" baseline="0" dirty="0"/>
                <a:t>Fluorescence</a:t>
              </a:r>
              <a:r>
                <a:rPr lang="en-US" sz="2000" dirty="0"/>
                <a:t> molecular tomography; OCT: optical coherent tomography; (M)</a:t>
              </a:r>
              <a:r>
                <a:rPr lang="en-US" sz="2000" baseline="0" dirty="0"/>
                <a:t>DOT: (mesoscopic) diffuse optical</a:t>
              </a:r>
              <a:r>
                <a:rPr lang="en-US" sz="2000" dirty="0"/>
                <a:t> tomography; PAT: photoacoustic tomography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493781" y="12726062"/>
              <a:ext cx="4523674" cy="55912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3500" tIns="63500" rIns="63500" bIns="63500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Depth of penetration</a:t>
              </a:r>
              <a:r>
                <a:rPr kumimoji="0" lang="en-US" sz="2800" b="1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 [log]</a:t>
              </a:r>
              <a:endPara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96266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9600" b="1" dirty="0">
                <a:latin typeface="Arial" panose="020B0604020202020204" pitchFamily="34" charset="0"/>
                <a:cs typeface="Arial" panose="020B0604020202020204" pitchFamily="34" charset="0"/>
              </a:rPr>
              <a:t>Large Patient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1C3F02-95E4-4A26-A6CE-2A99F21A2993}"/>
              </a:ext>
            </a:extLst>
          </p:cNvPr>
          <p:cNvGrpSpPr/>
          <p:nvPr/>
        </p:nvGrpSpPr>
        <p:grpSpPr>
          <a:xfrm>
            <a:off x="3603840" y="3125071"/>
            <a:ext cx="17841427" cy="8609869"/>
            <a:chOff x="609600" y="1981200"/>
            <a:chExt cx="8150087" cy="376829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16733B3-BC96-43F4-84C5-230AA2CD6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728" t="2222" b="2222"/>
            <a:stretch>
              <a:fillRect/>
            </a:stretch>
          </p:blipFill>
          <p:spPr bwMode="auto">
            <a:xfrm>
              <a:off x="609600" y="1981200"/>
              <a:ext cx="8150087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ED3828-3265-403C-AA1D-F38C691AEB59}"/>
                </a:ext>
              </a:extLst>
            </p:cNvPr>
            <p:cNvSpPr txBox="1"/>
            <p:nvPr/>
          </p:nvSpPr>
          <p:spPr>
            <a:xfrm>
              <a:off x="944079" y="5334000"/>
              <a:ext cx="7597593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58 kg                                89 kg                               127 kg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2B98D9-6022-4024-B398-7AA8D3AF1457}"/>
              </a:ext>
            </a:extLst>
          </p:cNvPr>
          <p:cNvSpPr txBox="1"/>
          <p:nvPr/>
        </p:nvSpPr>
        <p:spPr>
          <a:xfrm>
            <a:off x="18974646" y="12024735"/>
            <a:ext cx="2161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(J Karp </a:t>
            </a:r>
            <a:r>
              <a:rPr lang="en-US" sz="2800" i="1" dirty="0">
                <a:solidFill>
                  <a:srgbClr val="FFFF00"/>
                </a:solidFill>
              </a:rPr>
              <a:t>et al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26224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7B6D-E739-4DE2-9296-0D67AEE0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273" y="261748"/>
            <a:ext cx="16459200" cy="2286001"/>
          </a:xfrm>
        </p:spPr>
        <p:txBody>
          <a:bodyPr/>
          <a:lstStyle/>
          <a:p>
            <a:r>
              <a:rPr lang="en-US" b="1" dirty="0"/>
              <a:t>Time-of-flight (TOF) PET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5551B-AB9B-4B5C-9920-72B109217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005" y="9637777"/>
            <a:ext cx="8170380" cy="2442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B59F4-5D8B-4C19-88E3-7911BA95F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159" y="2918030"/>
            <a:ext cx="9882095" cy="8381839"/>
          </a:xfrm>
          <a:prstGeom prst="rect">
            <a:avLst/>
          </a:prstGeom>
        </p:spPr>
      </p:pic>
      <p:pic>
        <p:nvPicPr>
          <p:cNvPr id="7" name="Picture 2" descr="http://flc.desy.de/sites/sites_custom/site_flc/content/e24974/e24980/e24984/ToF_principle_eng.jpg">
            <a:extLst>
              <a:ext uri="{FF2B5EF4-FFF2-40B4-BE49-F238E27FC236}">
                <a16:creationId xmlns:a16="http://schemas.microsoft.com/office/drawing/2014/main" id="{F7BD6DF2-70DA-4556-B8DB-82EA12912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1"/>
          <a:stretch/>
        </p:blipFill>
        <p:spPr bwMode="auto">
          <a:xfrm>
            <a:off x="2195333" y="2966464"/>
            <a:ext cx="10607239" cy="64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EDCFB-3088-49EC-B342-B5B60F2F12E5}"/>
              </a:ext>
            </a:extLst>
          </p:cNvPr>
          <p:cNvSpPr txBox="1"/>
          <p:nvPr/>
        </p:nvSpPr>
        <p:spPr>
          <a:xfrm>
            <a:off x="14353407" y="2835277"/>
            <a:ext cx="2387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Non TOF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94ABA-3166-4F7B-95FD-471ED65BC808}"/>
              </a:ext>
            </a:extLst>
          </p:cNvPr>
          <p:cNvSpPr txBox="1"/>
          <p:nvPr/>
        </p:nvSpPr>
        <p:spPr>
          <a:xfrm>
            <a:off x="19801879" y="2986019"/>
            <a:ext cx="1239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73096-5871-4C31-A11C-C7B65252A8B4}"/>
              </a:ext>
            </a:extLst>
          </p:cNvPr>
          <p:cNvSpPr txBox="1"/>
          <p:nvPr/>
        </p:nvSpPr>
        <p:spPr>
          <a:xfrm>
            <a:off x="16242468" y="11299869"/>
            <a:ext cx="4565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equal scan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F4932A-D3E1-4591-996A-45EA4B675654}"/>
              </a:ext>
            </a:extLst>
          </p:cNvPr>
          <p:cNvSpPr txBox="1"/>
          <p:nvPr/>
        </p:nvSpPr>
        <p:spPr>
          <a:xfrm>
            <a:off x="5036082" y="8788474"/>
            <a:ext cx="774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(http://flc.desy.de/pet/intro/index_eng.html)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0E67A8-9678-4A79-8BC2-D8D7FB4BBE0D}"/>
              </a:ext>
            </a:extLst>
          </p:cNvPr>
          <p:cNvSpPr txBox="1"/>
          <p:nvPr/>
        </p:nvSpPr>
        <p:spPr>
          <a:xfrm>
            <a:off x="17589038" y="12137299"/>
            <a:ext cx="5844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(M Conti, EJMMI Physics, 2011)</a:t>
            </a:r>
          </a:p>
        </p:txBody>
      </p:sp>
    </p:spTree>
    <p:extLst>
      <p:ext uri="{BB962C8B-B14F-4D97-AF65-F5344CB8AC3E}">
        <p14:creationId xmlns:p14="http://schemas.microsoft.com/office/powerpoint/2010/main" val="243766902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" y="744411"/>
            <a:ext cx="24383997" cy="1332341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PET/CT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4304"/>
          <a:stretch/>
        </p:blipFill>
        <p:spPr>
          <a:xfrm>
            <a:off x="2597000" y="2632198"/>
            <a:ext cx="13595499" cy="888340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168" y="2324100"/>
            <a:ext cx="4209632" cy="1064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8DC03C-D436-4F83-B1BA-B47F87E1B193}"/>
              </a:ext>
            </a:extLst>
          </p:cNvPr>
          <p:cNvSpPr txBox="1">
            <a:spLocks/>
          </p:cNvSpPr>
          <p:nvPr/>
        </p:nvSpPr>
        <p:spPr>
          <a:xfrm>
            <a:off x="6908804" y="11617202"/>
            <a:ext cx="6946896" cy="879598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tIns="91439" bIns="91439">
            <a:noAutofit/>
          </a:bodyPr>
          <a:lstStyle>
            <a:lvl1pPr marL="685800" marR="0" indent="-685800" algn="ctr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4400" b="0" dirty="0">
                <a:solidFill>
                  <a:srgbClr val="FFFF00"/>
                </a:solidFill>
              </a:rPr>
              <a:t>~500-600 </a:t>
            </a:r>
            <a:r>
              <a:rPr lang="en-US" sz="4400" b="0" dirty="0" err="1">
                <a:solidFill>
                  <a:srgbClr val="FFFF00"/>
                </a:solidFill>
              </a:rPr>
              <a:t>ps</a:t>
            </a:r>
            <a:r>
              <a:rPr lang="en-US" sz="4400" b="0" dirty="0">
                <a:solidFill>
                  <a:srgbClr val="FFFF00"/>
                </a:solidFill>
              </a:rPr>
              <a:t> with LYSO/PMT</a:t>
            </a:r>
          </a:p>
        </p:txBody>
      </p:sp>
    </p:spTree>
    <p:extLst>
      <p:ext uri="{BB962C8B-B14F-4D97-AF65-F5344CB8AC3E}">
        <p14:creationId xmlns:p14="http://schemas.microsoft.com/office/powerpoint/2010/main" val="36181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5C286-D7FD-4710-BEA4-A0D20E45C2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" y="370940"/>
            <a:ext cx="24383997" cy="1395841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TOF resolution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3A8D1-2ACC-4E86-9702-1889DCF83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879599"/>
            <a:ext cx="8585796" cy="5997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3563A-55B3-4A87-BB51-518A3EB3A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1906" y="1879599"/>
            <a:ext cx="8585796" cy="602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DAA53-07B5-4113-A0E8-B5EA15402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098" y="8048123"/>
            <a:ext cx="8153400" cy="52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97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CDF8-1996-4847-B120-C0272790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0" y="320673"/>
            <a:ext cx="16459200" cy="2286001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Silicon Photomultiplier (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789251-7666-46FC-958B-4B45496CFBED}"/>
              </a:ext>
            </a:extLst>
          </p:cNvPr>
          <p:cNvGrpSpPr/>
          <p:nvPr/>
        </p:nvGrpSpPr>
        <p:grpSpPr>
          <a:xfrm>
            <a:off x="12220557" y="5706149"/>
            <a:ext cx="8085726" cy="4143860"/>
            <a:chOff x="4577868" y="3047975"/>
            <a:chExt cx="4042863" cy="207193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8378F42D-8D40-4C5C-BE68-82CE1A214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868" y="3047975"/>
              <a:ext cx="4042863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2C0583-A729-46B1-8254-69A9487114DA}"/>
                </a:ext>
              </a:extLst>
            </p:cNvPr>
            <p:cNvSpPr txBox="1"/>
            <p:nvPr/>
          </p:nvSpPr>
          <p:spPr>
            <a:xfrm>
              <a:off x="5208969" y="4765962"/>
              <a:ext cx="266675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SiPM/SPM/MPPC array</a:t>
              </a: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CE854EDF-4DC0-452C-97AE-113F12563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b="9314"/>
          <a:stretch/>
        </p:blipFill>
        <p:spPr bwMode="auto">
          <a:xfrm>
            <a:off x="5188656" y="2482182"/>
            <a:ext cx="6400800" cy="745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C53FBE-16D9-44CB-A8B1-690CF8C0C9B3}"/>
              </a:ext>
            </a:extLst>
          </p:cNvPr>
          <p:cNvGrpSpPr/>
          <p:nvPr/>
        </p:nvGrpSpPr>
        <p:grpSpPr>
          <a:xfrm>
            <a:off x="14024668" y="2300581"/>
            <a:ext cx="4070346" cy="3276044"/>
            <a:chOff x="5507634" y="1248206"/>
            <a:chExt cx="2035173" cy="1638022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9793F772-9747-4BBC-8C73-CC88A09E2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885" y="1248206"/>
              <a:ext cx="2000922" cy="160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B586BA-A85D-4F24-B0ED-E1CECC84C150}"/>
                </a:ext>
              </a:extLst>
            </p:cNvPr>
            <p:cNvSpPr txBox="1"/>
            <p:nvPr/>
          </p:nvSpPr>
          <p:spPr>
            <a:xfrm>
              <a:off x="5507634" y="2532285"/>
              <a:ext cx="203517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SiPM/SPM/MPPC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F97083B-8F31-437B-9524-6FD8A948471A}"/>
              </a:ext>
            </a:extLst>
          </p:cNvPr>
          <p:cNvSpPr txBox="1"/>
          <p:nvPr/>
        </p:nvSpPr>
        <p:spPr>
          <a:xfrm>
            <a:off x="12663540" y="9933908"/>
            <a:ext cx="71997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1-6 mm pixel, array format, 30-70 V, robust, MR compatible, TOF capable, low-cost potential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909C5-9D07-4447-982D-CBD82CAE2831}"/>
              </a:ext>
            </a:extLst>
          </p:cNvPr>
          <p:cNvSpPr txBox="1"/>
          <p:nvPr/>
        </p:nvSpPr>
        <p:spPr>
          <a:xfrm>
            <a:off x="4853579" y="10272462"/>
            <a:ext cx="73384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~1 inch, &gt;1000 V, fragile, very sensitive to magnetic fields, TOF capable</a:t>
            </a:r>
          </a:p>
        </p:txBody>
      </p:sp>
    </p:spTree>
    <p:extLst>
      <p:ext uri="{BB962C8B-B14F-4D97-AF65-F5344CB8AC3E}">
        <p14:creationId xmlns:p14="http://schemas.microsoft.com/office/powerpoint/2010/main" val="164985482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437" y="288756"/>
            <a:ext cx="18913784" cy="123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75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6259-9457-4F18-8BDF-E168E0E0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55576"/>
            <a:ext cx="22936200" cy="2286001"/>
          </a:xfrm>
        </p:spPr>
        <p:txBody>
          <a:bodyPr>
            <a:noAutofit/>
          </a:bodyPr>
          <a:lstStyle/>
          <a:p>
            <a:r>
              <a:rPr lang="en-US" sz="9600" b="1" dirty="0"/>
              <a:t>Compact </a:t>
            </a:r>
            <a:r>
              <a:rPr lang="en-US" sz="9600" b="1" dirty="0" err="1"/>
              <a:t>SiPM</a:t>
            </a:r>
            <a:r>
              <a:rPr lang="en-US" sz="9600" b="1" dirty="0"/>
              <a:t> based PET detectors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D51B68-7FE1-472A-98DC-C040E33E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050" y="2088202"/>
            <a:ext cx="7099149" cy="409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BBD6EE4-2F54-4448-82D6-9AC8E9C9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2174"/>
          <a:stretch>
            <a:fillRect/>
          </a:stretch>
        </p:blipFill>
        <p:spPr bwMode="auto">
          <a:xfrm rot="5400000">
            <a:off x="8413465" y="5857124"/>
            <a:ext cx="5677467" cy="846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E55AE-D1FF-44D9-8275-195968FC8350}"/>
              </a:ext>
            </a:extLst>
          </p:cNvPr>
          <p:cNvSpPr txBox="1"/>
          <p:nvPr/>
        </p:nvSpPr>
        <p:spPr>
          <a:xfrm>
            <a:off x="4686571" y="6206087"/>
            <a:ext cx="3534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double-ended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CE13E-B7BA-4E4B-B07A-4E6732C30DB5}"/>
              </a:ext>
            </a:extLst>
          </p:cNvPr>
          <p:cNvSpPr txBox="1"/>
          <p:nvPr/>
        </p:nvSpPr>
        <p:spPr>
          <a:xfrm>
            <a:off x="3632731" y="11184315"/>
            <a:ext cx="3265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Side readout</a:t>
            </a:r>
          </a:p>
        </p:txBody>
      </p:sp>
      <p:pic>
        <p:nvPicPr>
          <p:cNvPr id="8" name="Picture 2" descr="https://encrypted-tbn0.gstatic.com/images?q=tbn:ANd9GcT5KGBVBdvOyoHdhev6FLlE8sfXAdhzPaQAQs4ysFJTvVi8B98h">
            <a:extLst>
              <a:ext uri="{FF2B5EF4-FFF2-40B4-BE49-F238E27FC236}">
                <a16:creationId xmlns:a16="http://schemas.microsoft.com/office/drawing/2014/main" id="{9B3E70E8-456F-4043-9E0B-9501F5D0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9" y="2088202"/>
            <a:ext cx="8463304" cy="413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682E7F-7466-4FB7-82FA-2790137B9F34}"/>
              </a:ext>
            </a:extLst>
          </p:cNvPr>
          <p:cNvSpPr txBox="1"/>
          <p:nvPr/>
        </p:nvSpPr>
        <p:spPr>
          <a:xfrm>
            <a:off x="8227613" y="6363592"/>
            <a:ext cx="2755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(SR Cherry </a:t>
            </a:r>
            <a:r>
              <a:rPr lang="en-US" sz="2800" i="1" dirty="0">
                <a:solidFill>
                  <a:schemeClr val="bg1"/>
                </a:solidFill>
              </a:rPr>
              <a:t>et al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A0E31-D002-44B7-86E2-420AF894ECB5}"/>
              </a:ext>
            </a:extLst>
          </p:cNvPr>
          <p:cNvSpPr txBox="1"/>
          <p:nvPr/>
        </p:nvSpPr>
        <p:spPr>
          <a:xfrm>
            <a:off x="4222287" y="11980882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(CS Levin </a:t>
            </a:r>
            <a:r>
              <a:rPr lang="en-US" sz="2800" i="1" dirty="0">
                <a:solidFill>
                  <a:schemeClr val="bg1"/>
                </a:solidFill>
              </a:rPr>
              <a:t>et al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24F6D-E3F4-4738-9D1A-02D5D4B1C5A2}"/>
              </a:ext>
            </a:extLst>
          </p:cNvPr>
          <p:cNvSpPr txBox="1"/>
          <p:nvPr/>
        </p:nvSpPr>
        <p:spPr>
          <a:xfrm>
            <a:off x="13733400" y="6268906"/>
            <a:ext cx="32592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Multi layered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85F95-13FB-48EF-95A3-82B206B47F75}"/>
              </a:ext>
            </a:extLst>
          </p:cNvPr>
          <p:cNvSpPr txBox="1"/>
          <p:nvPr/>
        </p:nvSpPr>
        <p:spPr>
          <a:xfrm>
            <a:off x="16992626" y="6392016"/>
            <a:ext cx="328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(A. Del Guerra </a:t>
            </a:r>
            <a:r>
              <a:rPr lang="en-US" sz="2800" i="1" dirty="0">
                <a:solidFill>
                  <a:schemeClr val="bg1"/>
                </a:solidFill>
              </a:rPr>
              <a:t>et al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8651E-B012-4FF8-BD9E-4BF635324E97}"/>
              </a:ext>
            </a:extLst>
          </p:cNvPr>
          <p:cNvSpPr txBox="1"/>
          <p:nvPr/>
        </p:nvSpPr>
        <p:spPr>
          <a:xfrm>
            <a:off x="16016458" y="11796216"/>
            <a:ext cx="549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Can support TOF also</a:t>
            </a:r>
          </a:p>
        </p:txBody>
      </p:sp>
    </p:spTree>
    <p:extLst>
      <p:ext uri="{BB962C8B-B14F-4D97-AF65-F5344CB8AC3E}">
        <p14:creationId xmlns:p14="http://schemas.microsoft.com/office/powerpoint/2010/main" val="245586221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380151"/>
            <a:ext cx="24383997" cy="1332341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PET/MR</a:t>
            </a:r>
          </a:p>
        </p:txBody>
      </p:sp>
      <p:pic>
        <p:nvPicPr>
          <p:cNvPr id="10" name="Picture 2" descr="https://www.researchgate.net/profile/Hans_Herzog/publication/292722255/figure/fig3/AS:337438506536963@1457463017315/Fig-3-A-Schematic-of-prototype-of-the-GE-SIGNA-PETMR-B-Arrangement-of-RF.png">
            <a:extLst>
              <a:ext uri="{FF2B5EF4-FFF2-40B4-BE49-F238E27FC236}">
                <a16:creationId xmlns:a16="http://schemas.microsoft.com/office/drawing/2014/main" id="{B5E7028E-96F4-4CD4-A0D3-97A5F82B8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47" y="2201948"/>
            <a:ext cx="9690475" cy="358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3.gehealthcare.com/en/products/categories/magnetic_resonance_imaging/3-0t/~/media/images/product/product-categories/magnetic-resonance-imaging/signa%20petmr/Banner%20Image.png">
            <a:extLst>
              <a:ext uri="{FF2B5EF4-FFF2-40B4-BE49-F238E27FC236}">
                <a16:creationId xmlns:a16="http://schemas.microsoft.com/office/drawing/2014/main" id="{0BD309E4-B984-481D-9DE8-61CF0931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8" r="46759"/>
          <a:stretch/>
        </p:blipFill>
        <p:spPr bwMode="auto">
          <a:xfrm>
            <a:off x="302749" y="2201948"/>
            <a:ext cx="5300704" cy="70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71CA5C-DC9B-4B52-BE32-6D2AABC91038}"/>
              </a:ext>
            </a:extLst>
          </p:cNvPr>
          <p:cNvGrpSpPr/>
          <p:nvPr/>
        </p:nvGrpSpPr>
        <p:grpSpPr>
          <a:xfrm>
            <a:off x="10788684" y="6324032"/>
            <a:ext cx="5050782" cy="5679475"/>
            <a:chOff x="3448528" y="3594090"/>
            <a:chExt cx="4350327" cy="2146879"/>
          </a:xfrm>
        </p:grpSpPr>
        <p:pic>
          <p:nvPicPr>
            <p:cNvPr id="13" name="Picture 6" descr="http://www3.gehealthcare.com/en/products/categories/magnetic_resonance_imaging/3-0t/~/media/images/product/product-categories/magnetic-resonance-imaging/signa%20petmr/Image1.png">
              <a:extLst>
                <a:ext uri="{FF2B5EF4-FFF2-40B4-BE49-F238E27FC236}">
                  <a16:creationId xmlns:a16="http://schemas.microsoft.com/office/drawing/2014/main" id="{6BF2484D-9E5B-4934-A12E-83FF2DD02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528" y="3594090"/>
              <a:ext cx="1165575" cy="214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FFDB84-1DF4-4294-B565-F97E370BA7C6}"/>
                </a:ext>
              </a:extLst>
            </p:cNvPr>
            <p:cNvSpPr/>
            <p:nvPr/>
          </p:nvSpPr>
          <p:spPr>
            <a:xfrm>
              <a:off x="4623921" y="3713968"/>
              <a:ext cx="3174934" cy="1967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</a:rPr>
                <a:t>Light Tight RF Shield with copper coating</a:t>
              </a:r>
            </a:p>
            <a:p>
              <a:pPr>
                <a:lnSpc>
                  <a:spcPts val="24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>
                <a:lnSpc>
                  <a:spcPts val="24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</a:rPr>
                <a:t>LBS array with (ESR)</a:t>
              </a:r>
            </a:p>
            <a:p>
              <a:pPr>
                <a:lnSpc>
                  <a:spcPts val="14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>
                <a:lnSpc>
                  <a:spcPts val="25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>
                <a:lnSpc>
                  <a:spcPts val="25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>
                <a:lnSpc>
                  <a:spcPts val="2500"/>
                </a:lnSpc>
              </a:pPr>
              <a:r>
                <a:rPr lang="en-US" sz="3200" dirty="0" err="1">
                  <a:solidFill>
                    <a:srgbClr val="FFFF00"/>
                  </a:solidFill>
                  <a:latin typeface="Calibri" panose="020F0502020204030204" pitchFamily="34" charset="0"/>
                </a:rPr>
                <a:t>SiPM</a:t>
              </a:r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</a:rPr>
                <a:t> with circuit boards/ASICS</a:t>
              </a:r>
            </a:p>
            <a:p>
              <a:pPr>
                <a:lnSpc>
                  <a:spcPts val="1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>
                <a:lnSpc>
                  <a:spcPts val="2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</a:rPr>
                <a:t>Thermal coupling</a:t>
              </a:r>
            </a:p>
            <a:p>
              <a:pPr>
                <a:lnSpc>
                  <a:spcPts val="1000"/>
                </a:lnSpc>
              </a:pPr>
              <a:endParaRPr lang="en-US" sz="32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</a:rPr>
                <a:t>Aluminum mounting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2068FFD-E4BC-4CEC-AAF7-41E771A537F4}"/>
              </a:ext>
            </a:extLst>
          </p:cNvPr>
          <p:cNvSpPr txBox="1"/>
          <p:nvPr/>
        </p:nvSpPr>
        <p:spPr>
          <a:xfrm>
            <a:off x="693774" y="9770894"/>
            <a:ext cx="5300704" cy="21852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25 cm AFOV</a:t>
            </a:r>
          </a:p>
          <a:p>
            <a:r>
              <a:rPr lang="en-US" sz="4400" dirty="0">
                <a:solidFill>
                  <a:srgbClr val="FFFF00"/>
                </a:solidFill>
              </a:rPr>
              <a:t>10.5% ER</a:t>
            </a:r>
          </a:p>
          <a:p>
            <a:r>
              <a:rPr lang="en-US" sz="4400" dirty="0">
                <a:solidFill>
                  <a:srgbClr val="FFFF00"/>
                </a:solidFill>
              </a:rPr>
              <a:t>390 ps CRT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7A5401-7C76-4EA9-9A54-FB3C8D869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071" y="5847009"/>
            <a:ext cx="4762875" cy="3496582"/>
          </a:xfrm>
          <a:prstGeom prst="rect">
            <a:avLst/>
          </a:prstGeom>
        </p:spPr>
      </p:pic>
      <p:pic>
        <p:nvPicPr>
          <p:cNvPr id="3074" name="Picture 2" descr="PET-MR">
            <a:extLst>
              <a:ext uri="{FF2B5EF4-FFF2-40B4-BE49-F238E27FC236}">
                <a16:creationId xmlns:a16="http://schemas.microsoft.com/office/drawing/2014/main" id="{A4C7F80F-98BC-4E22-8CC1-02464C20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864" y="3964824"/>
            <a:ext cx="8437288" cy="57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069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258621"/>
            <a:ext cx="24383997" cy="1625599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Approaches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5415"/>
          <a:stretch/>
        </p:blipFill>
        <p:spPr>
          <a:xfrm>
            <a:off x="2768599" y="1884220"/>
            <a:ext cx="19446969" cy="104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87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200440"/>
            <a:ext cx="24383997" cy="137911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Inserts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46" t="7044" b="10475"/>
          <a:stretch/>
        </p:blipFill>
        <p:spPr>
          <a:xfrm>
            <a:off x="2302154" y="1832022"/>
            <a:ext cx="6974297" cy="3032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55" y="4864100"/>
            <a:ext cx="9249047" cy="7272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78603" y="1925543"/>
            <a:ext cx="1261489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16 detector modules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Axial FOV = 55m, ring diameter = 64mm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Carbon fiber tube for shielding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ID/OD: 60mm/100mm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1.2x1.2x10mm LYSO, 9x9 arrays, pitch 1.28mm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4x4 Hamamatsu </a:t>
            </a:r>
            <a:r>
              <a:rPr lang="en-US" sz="3600" dirty="0" err="1">
                <a:solidFill>
                  <a:srgbClr val="FFFF00"/>
                </a:solidFill>
              </a:rPr>
              <a:t>SiPM</a:t>
            </a:r>
            <a:r>
              <a:rPr lang="en-US" sz="3600" dirty="0">
                <a:solidFill>
                  <a:srgbClr val="FFFF00"/>
                </a:solidFill>
              </a:rPr>
              <a:t> array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Resistor charge network reduces output to 4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Resolution (OSEM/FBP): 0.75/1.31mm at center, 1.46/2.18mm at 14mm off center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CRT ~ 1.33 ns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Temperature and voltage controls</a:t>
            </a:r>
          </a:p>
          <a:p>
            <a:pPr algn="l"/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7453" y="8131189"/>
            <a:ext cx="3492500" cy="5258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2636" y="8455307"/>
            <a:ext cx="7065319" cy="4610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94147" y="12136450"/>
            <a:ext cx="4790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(GB </a:t>
            </a:r>
            <a:r>
              <a:rPr lang="en-US" sz="2800" dirty="0" err="1">
                <a:solidFill>
                  <a:schemeClr val="bg1"/>
                </a:solidFill>
              </a:rPr>
              <a:t>Ko</a:t>
            </a:r>
            <a:r>
              <a:rPr lang="en-US" sz="2800" dirty="0">
                <a:solidFill>
                  <a:schemeClr val="bg1"/>
                </a:solidFill>
              </a:rPr>
              <a:t> et al, Med </a:t>
            </a:r>
            <a:r>
              <a:rPr lang="en-US" sz="2800" dirty="0" err="1">
                <a:solidFill>
                  <a:schemeClr val="bg1"/>
                </a:solidFill>
              </a:rPr>
              <a:t>Phys</a:t>
            </a:r>
            <a:r>
              <a:rPr lang="en-US" sz="2800" dirty="0">
                <a:solidFill>
                  <a:schemeClr val="bg1"/>
                </a:solidFill>
              </a:rPr>
              <a:t> 2015)</a:t>
            </a:r>
          </a:p>
        </p:txBody>
      </p:sp>
    </p:spTree>
    <p:extLst>
      <p:ext uri="{BB962C8B-B14F-4D97-AF65-F5344CB8AC3E}">
        <p14:creationId xmlns:p14="http://schemas.microsoft.com/office/powerpoint/2010/main" val="1811042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frontiersin.org/files/Articles/135430/fneur-06-00148-HTML/image_m/fneur-06-00148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98" y="573742"/>
            <a:ext cx="18600484" cy="1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58407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26F2F1-8373-458E-9ABE-0B098B993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398" y="331545"/>
            <a:ext cx="16893203" cy="126465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BC2AC81-8AEB-4561-BE85-4DB94CFDC654}"/>
                  </a:ext>
                </a:extLst>
              </p14:cNvPr>
              <p14:cNvContentPartPr/>
              <p14:nvPr/>
            </p14:nvContentPartPr>
            <p14:xfrm>
              <a:off x="14245345" y="2243514"/>
              <a:ext cx="1910520" cy="1061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BC2AC81-8AEB-4561-BE85-4DB94CFDC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82345" y="2180874"/>
                <a:ext cx="2036160" cy="11869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67C1415-7374-47BD-9A6F-4D6ECF6E9D4F}"/>
              </a:ext>
            </a:extLst>
          </p:cNvPr>
          <p:cNvSpPr txBox="1"/>
          <p:nvPr/>
        </p:nvSpPr>
        <p:spPr>
          <a:xfrm>
            <a:off x="16750389" y="2156036"/>
            <a:ext cx="2192909" cy="12362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3500" tIns="63500" rIns="63500" bIns="635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SiPM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7621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200440"/>
            <a:ext cx="24383997" cy="137911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Inserts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46" t="7044" b="10475"/>
          <a:stretch/>
        </p:blipFill>
        <p:spPr>
          <a:xfrm>
            <a:off x="14437895" y="1556682"/>
            <a:ext cx="8939567" cy="3886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5066"/>
          <a:stretch/>
        </p:blipFill>
        <p:spPr>
          <a:xfrm>
            <a:off x="7848287" y="5999746"/>
            <a:ext cx="15970536" cy="6898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3834" y="2326595"/>
            <a:ext cx="10570861" cy="388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1.2x1.2x10mm LYSO, 9x9 arrays, pitch 1.28mm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4x4 Hamamatsu </a:t>
            </a:r>
            <a:r>
              <a:rPr lang="en-US" dirty="0" err="1">
                <a:solidFill>
                  <a:srgbClr val="FFFF00"/>
                </a:solidFill>
              </a:rPr>
              <a:t>SiPM</a:t>
            </a:r>
            <a:r>
              <a:rPr lang="en-US" dirty="0">
                <a:solidFill>
                  <a:srgbClr val="FFFF00"/>
                </a:solidFill>
              </a:rPr>
              <a:t> array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Resistor charge network reduces output to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87369" y="12992340"/>
            <a:ext cx="4790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(GB </a:t>
            </a:r>
            <a:r>
              <a:rPr lang="en-US" sz="2800" dirty="0" err="1">
                <a:solidFill>
                  <a:schemeClr val="bg1"/>
                </a:solidFill>
              </a:rPr>
              <a:t>Ko</a:t>
            </a:r>
            <a:r>
              <a:rPr lang="en-US" sz="2800" dirty="0">
                <a:solidFill>
                  <a:schemeClr val="bg1"/>
                </a:solidFill>
              </a:rPr>
              <a:t> et al, Med </a:t>
            </a:r>
            <a:r>
              <a:rPr lang="en-US" sz="2800" dirty="0" err="1">
                <a:solidFill>
                  <a:schemeClr val="bg1"/>
                </a:solidFill>
              </a:rPr>
              <a:t>Phys</a:t>
            </a:r>
            <a:r>
              <a:rPr lang="en-US" sz="2800" dirty="0">
                <a:solidFill>
                  <a:schemeClr val="bg1"/>
                </a:solidFill>
              </a:rPr>
              <a:t> 2015)</a:t>
            </a:r>
          </a:p>
        </p:txBody>
      </p:sp>
    </p:spTree>
    <p:extLst>
      <p:ext uri="{BB962C8B-B14F-4D97-AF65-F5344CB8AC3E}">
        <p14:creationId xmlns:p14="http://schemas.microsoft.com/office/powerpoint/2010/main" val="545073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310917"/>
            <a:ext cx="24383997" cy="1534127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Stripline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(delay-line) Readout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78298" y="3343342"/>
            <a:ext cx="13708300" cy="7115796"/>
            <a:chOff x="530815" y="975929"/>
            <a:chExt cx="5539444" cy="301475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43149" y="2720316"/>
              <a:ext cx="5101852" cy="0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43149" y="1759047"/>
              <a:ext cx="5101852" cy="0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163072" y="975929"/>
              <a:ext cx="1963361" cy="187954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solidFill>
                <a:schemeClr val="accent1">
                  <a:lumMod val="40000"/>
                  <a:lumOff val="60000"/>
                  <a:alpha val="8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30815" y="1119414"/>
              <a:ext cx="5539444" cy="2871269"/>
              <a:chOff x="228600" y="1380389"/>
              <a:chExt cx="6734233" cy="3606022"/>
            </a:xfrm>
          </p:grpSpPr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2554932" y="1647089"/>
                <a:ext cx="1453963" cy="405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3600" dirty="0">
                    <a:ea typeface="ＭＳ Ｐゴシック" pitchFamily="32" charset="-128"/>
                  </a:rPr>
                  <a:t>PD outputs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rot="5400000">
                <a:off x="-1009650" y="2771039"/>
                <a:ext cx="2476500" cy="0"/>
              </a:xfrm>
              <a:prstGeom prst="line">
                <a:avLst/>
              </a:prstGeom>
              <a:ln w="984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28600" y="3968258"/>
                <a:ext cx="2057400" cy="0"/>
              </a:xfrm>
              <a:prstGeom prst="line">
                <a:avLst/>
              </a:prstGeom>
              <a:ln w="98425">
                <a:solidFill>
                  <a:srgbClr val="00B05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72"/>
              <p:cNvGrpSpPr/>
              <p:nvPr/>
            </p:nvGrpSpPr>
            <p:grpSpPr>
              <a:xfrm flipH="1">
                <a:off x="4419600" y="1532789"/>
                <a:ext cx="1981200" cy="2476500"/>
                <a:chOff x="1295400" y="1752600"/>
                <a:chExt cx="1981200" cy="2476500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57150" y="2990850"/>
                  <a:ext cx="2476500" cy="0"/>
                </a:xfrm>
                <a:prstGeom prst="line">
                  <a:avLst/>
                </a:prstGeom>
                <a:ln w="984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295400" y="4188069"/>
                  <a:ext cx="1981200" cy="0"/>
                </a:xfrm>
                <a:prstGeom prst="line">
                  <a:avLst/>
                </a:prstGeom>
                <a:ln w="98425">
                  <a:solidFill>
                    <a:srgbClr val="00B050"/>
                  </a:solidFill>
                  <a:bevel/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2286000" y="3704488"/>
                <a:ext cx="2209801" cy="67643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Digital Signal Processing (FPGA)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726197" y="4820352"/>
                <a:ext cx="1295400" cy="0"/>
              </a:xfrm>
              <a:prstGeom prst="line">
                <a:avLst/>
              </a:prstGeom>
              <a:ln w="44450">
                <a:solidFill>
                  <a:srgbClr val="00B050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989029" y="4577001"/>
                <a:ext cx="2973804" cy="409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FF00"/>
                    </a:solidFill>
                  </a:rPr>
                  <a:t>high-speed serial output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rot="5400000">
                <a:off x="2518053" y="4629852"/>
                <a:ext cx="381000" cy="0"/>
              </a:xfrm>
              <a:prstGeom prst="line">
                <a:avLst/>
              </a:prstGeom>
              <a:ln w="44450"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3276600" y="2409089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276600" y="2561489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276600" y="2713889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276600" y="2866289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276600" y="3018689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990656" y="2637689"/>
                <a:ext cx="664718" cy="483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SLs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rot="5400000" flipH="1" flipV="1">
                <a:off x="3774900" y="2028089"/>
                <a:ext cx="990600" cy="228600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5400000" flipH="1" flipV="1">
                <a:off x="4123802" y="2370989"/>
                <a:ext cx="457200" cy="228600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217715" y="3088930"/>
                <a:ext cx="325186" cy="234559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>
                <a:off x="237739" y="1380389"/>
                <a:ext cx="6202258" cy="367209"/>
                <a:chOff x="237739" y="1380389"/>
                <a:chExt cx="6202258" cy="367209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237739" y="1488855"/>
                  <a:ext cx="6202258" cy="152400"/>
                  <a:chOff x="237739" y="1488855"/>
                  <a:chExt cx="6202258" cy="152400"/>
                </a:xfrm>
              </p:grpSpPr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237739" y="1565055"/>
                    <a:ext cx="6202258" cy="0"/>
                  </a:xfrm>
                  <a:prstGeom prst="line">
                    <a:avLst/>
                  </a:prstGeom>
                  <a:ln w="508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61"/>
                  <p:cNvSpPr/>
                  <p:nvPr/>
                </p:nvSpPr>
                <p:spPr>
                  <a:xfrm>
                    <a:off x="2465038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758114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062912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3367710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3672508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3989029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864402" y="1380389"/>
                  <a:ext cx="640360" cy="367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DAQ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738879" y="1380389"/>
                  <a:ext cx="640360" cy="367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DAQ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870588" y="2028196"/>
                <a:ext cx="4514839" cy="367209"/>
                <a:chOff x="864401" y="1380389"/>
                <a:chExt cx="4514839" cy="367209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2465038" y="1488855"/>
                  <a:ext cx="1676391" cy="152400"/>
                  <a:chOff x="2465038" y="1488855"/>
                  <a:chExt cx="1676391" cy="152400"/>
                </a:xfrm>
              </p:grpSpPr>
              <p:sp>
                <p:nvSpPr>
                  <p:cNvPr id="52" name="Rectangle 51"/>
                  <p:cNvSpPr/>
                  <p:nvPr/>
                </p:nvSpPr>
                <p:spPr>
                  <a:xfrm>
                    <a:off x="2465038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2758114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3062912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3367710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3672508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3989029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864401" y="1380389"/>
                  <a:ext cx="640360" cy="367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DAQ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738880" y="1380389"/>
                  <a:ext cx="640360" cy="367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DAQ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888168" y="3217927"/>
                <a:ext cx="4514839" cy="367209"/>
                <a:chOff x="864401" y="1380389"/>
                <a:chExt cx="4514839" cy="367209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2465038" y="1488855"/>
                  <a:ext cx="1676391" cy="152400"/>
                  <a:chOff x="2465038" y="1488855"/>
                  <a:chExt cx="1676391" cy="152400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2465038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2758114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3062912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3367710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3672508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3989029" y="1488855"/>
                    <a:ext cx="152400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1" name="TextBox 40"/>
                <p:cNvSpPr txBox="1"/>
                <p:nvPr/>
              </p:nvSpPr>
              <p:spPr>
                <a:xfrm>
                  <a:off x="864401" y="1380389"/>
                  <a:ext cx="640360" cy="367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DAQ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738880" y="1380389"/>
                  <a:ext cx="640360" cy="367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DAQ</a:t>
                  </a:r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15786598" y="2353518"/>
            <a:ext cx="6221532" cy="8201965"/>
            <a:chOff x="541962" y="1108800"/>
            <a:chExt cx="2914491" cy="388792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8"/>
            <a:stretch/>
          </p:blipFill>
          <p:spPr bwMode="auto">
            <a:xfrm>
              <a:off x="541962" y="1108800"/>
              <a:ext cx="2914491" cy="388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1238400" y="1461600"/>
              <a:ext cx="280800" cy="18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528498" y="1519200"/>
              <a:ext cx="419399" cy="268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PDs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2772000" y="1447202"/>
              <a:ext cx="129600" cy="1799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624557" y="1578000"/>
              <a:ext cx="700254" cy="268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preamp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786598" y="10648589"/>
            <a:ext cx="63622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The position of firing PD is determined using the propagation time difference.</a:t>
            </a:r>
          </a:p>
        </p:txBody>
      </p:sp>
    </p:spTree>
    <p:extLst>
      <p:ext uri="{BB962C8B-B14F-4D97-AF65-F5344CB8AC3E}">
        <p14:creationId xmlns:p14="http://schemas.microsoft.com/office/powerpoint/2010/main" val="4102663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897" y="8475852"/>
            <a:ext cx="4101746" cy="363658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6467248" y="7720073"/>
            <a:ext cx="4494086" cy="4727924"/>
            <a:chOff x="6536447" y="716780"/>
            <a:chExt cx="2247043" cy="25395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1872"/>
            <a:stretch/>
          </p:blipFill>
          <p:spPr>
            <a:xfrm>
              <a:off x="6536447" y="716780"/>
              <a:ext cx="2247043" cy="253954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003804" y="2576945"/>
              <a:ext cx="389128" cy="372617"/>
            </a:xfrm>
            <a:prstGeom prst="rect">
              <a:avLst/>
            </a:prstGeom>
            <a:solidFill>
              <a:srgbClr val="FFFCF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22874158" y="12624743"/>
            <a:ext cx="527709" cy="461665"/>
          </a:xfrm>
        </p:spPr>
        <p:txBody>
          <a:bodyPr/>
          <a:lstStyle/>
          <a:p>
            <a:pPr>
              <a:defRPr/>
            </a:pPr>
            <a:fld id="{5E238032-6B4C-5D48-AFBA-0B667A040BB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-1" y="357848"/>
            <a:ext cx="24383997" cy="1108362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UChicago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 module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782231" y="1884220"/>
            <a:ext cx="15267774" cy="6310358"/>
            <a:chOff x="79626" y="1532540"/>
            <a:chExt cx="7633887" cy="3155179"/>
          </a:xfrm>
        </p:grpSpPr>
        <p:grpSp>
          <p:nvGrpSpPr>
            <p:cNvPr id="52" name="Group 51"/>
            <p:cNvGrpSpPr/>
            <p:nvPr/>
          </p:nvGrpSpPr>
          <p:grpSpPr>
            <a:xfrm rot="16200000">
              <a:off x="2878335" y="-869431"/>
              <a:ext cx="2223269" cy="7447086"/>
              <a:chOff x="3364856" y="615282"/>
              <a:chExt cx="1616423" cy="5081469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 rot="16200000">
                <a:off x="3533350" y="2132737"/>
                <a:ext cx="1503497" cy="0"/>
              </a:xfrm>
              <a:prstGeom prst="straightConnector1">
                <a:avLst/>
              </a:prstGeom>
              <a:ln w="38100">
                <a:headEnd type="stealt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 rot="16200000" flipV="1">
                <a:off x="4047735" y="2004069"/>
                <a:ext cx="793469" cy="25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2.54 cm</a:t>
                </a: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1632333" y="2347805"/>
                <a:ext cx="5081469" cy="1616423"/>
              </a:xfrm>
              <a:prstGeom prst="rect">
                <a:avLst/>
              </a:prstGeom>
            </p:spPr>
          </p:pic>
        </p:grpSp>
        <p:sp>
          <p:nvSpPr>
            <p:cNvPr id="53" name="TextBox 52"/>
            <p:cNvSpPr txBox="1"/>
            <p:nvPr/>
          </p:nvSpPr>
          <p:spPr>
            <a:xfrm rot="16023449">
              <a:off x="155783" y="2593895"/>
              <a:ext cx="1256014" cy="55912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4000" b="1" dirty="0">
                  <a:solidFill>
                    <a:srgbClr val="FFC000"/>
                  </a:solidFill>
                </a:rPr>
                <a:t>Power connector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3470" y="2230743"/>
              <a:ext cx="2644657" cy="1277273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LYSO/SiPM arrays: 4x8 pixels (MPPC), 3.2mm pitch, 10mm thick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3100901" y="3072936"/>
              <a:ext cx="1106566" cy="1054614"/>
            </a:xfrm>
            <a:prstGeom prst="straightConnector1">
              <a:avLst/>
            </a:prstGeom>
            <a:ln w="4445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83790" y="4025999"/>
                  <a:ext cx="5371675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FF00"/>
                      </a:solidFill>
                    </a:rPr>
                    <a:t>curvy SLs to increase separation between SiPMs to 25 mm and </a:t>
                  </a:r>
                  <a14:m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</m:oMath>
                  </a14:m>
                  <a:r>
                    <a:rPr lang="en-US" sz="4000" b="1" dirty="0">
                      <a:solidFill>
                        <a:srgbClr val="FFFF00"/>
                      </a:solidFill>
                    </a:rPr>
                    <a:t> 400 ps</a:t>
                  </a:r>
                </a:p>
              </p:txBody>
            </p:sp>
          </mc:Choice>
          <mc:Fallback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790" y="4025999"/>
                  <a:ext cx="5371675" cy="661720"/>
                </a:xfrm>
                <a:prstGeom prst="rect">
                  <a:avLst/>
                </a:prstGeom>
                <a:blipFill>
                  <a:blip r:embed="rId5"/>
                  <a:stretch>
                    <a:fillRect t="-8295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ounded Rectangle 23"/>
            <p:cNvSpPr/>
            <p:nvPr/>
          </p:nvSpPr>
          <p:spPr>
            <a:xfrm>
              <a:off x="6000751" y="3058649"/>
              <a:ext cx="385762" cy="915051"/>
            </a:xfrm>
            <a:prstGeom prst="round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386513" y="3965748"/>
              <a:ext cx="626268" cy="44786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338737" y="2071157"/>
              <a:ext cx="0" cy="1715031"/>
            </a:xfrm>
            <a:prstGeom prst="straightConnector1">
              <a:avLst/>
            </a:prstGeom>
            <a:ln w="41275">
              <a:solidFill>
                <a:srgbClr val="FFFF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6200000">
              <a:off x="-314953" y="2784144"/>
              <a:ext cx="1143101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~2.62 cm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>
              <a:off x="525112" y="1813918"/>
              <a:ext cx="6958283" cy="0"/>
            </a:xfrm>
            <a:prstGeom prst="straightConnector1">
              <a:avLst/>
            </a:prstGeom>
            <a:ln w="41275">
              <a:solidFill>
                <a:srgbClr val="FFFF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3589135" y="1532540"/>
              <a:ext cx="1000435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~5.0 cm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5400000">
              <a:off x="6564698" y="2674541"/>
              <a:ext cx="1607973" cy="353943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SL outputs x8</a:t>
              </a: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835" y="8529853"/>
            <a:ext cx="6140414" cy="368719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249209" y="10412875"/>
            <a:ext cx="4028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excellent pixel discrimination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194744" y="10523855"/>
            <a:ext cx="42226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Best CTR ~ 250ps</a:t>
            </a:r>
          </a:p>
          <a:p>
            <a:r>
              <a:rPr lang="en-US" sz="4000" b="1" dirty="0"/>
              <a:t>LED ~3 mV</a:t>
            </a:r>
          </a:p>
        </p:txBody>
      </p:sp>
    </p:spTree>
    <p:extLst>
      <p:ext uri="{BB962C8B-B14F-4D97-AF65-F5344CB8AC3E}">
        <p14:creationId xmlns:p14="http://schemas.microsoft.com/office/powerpoint/2010/main" val="3029730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-208546" y="319631"/>
            <a:ext cx="24383997" cy="1108362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Stripline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 is Scalable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46" y="2863030"/>
            <a:ext cx="7668897" cy="4238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090" y="2893442"/>
            <a:ext cx="6082123" cy="4238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785" y="2821625"/>
            <a:ext cx="6259563" cy="4382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819" y="8172597"/>
            <a:ext cx="7877550" cy="4036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668" y="7992849"/>
            <a:ext cx="6134367" cy="4382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7334" y="7992848"/>
            <a:ext cx="6230220" cy="43822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03597" y="2139528"/>
            <a:ext cx="5593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16 </a:t>
            </a:r>
            <a:r>
              <a:rPr lang="en-US" dirty="0" err="1">
                <a:solidFill>
                  <a:srgbClr val="FFFF00"/>
                </a:solidFill>
              </a:rPr>
              <a:t>SiPMs</a:t>
            </a:r>
            <a:r>
              <a:rPr lang="en-US" sz="5400" dirty="0">
                <a:solidFill>
                  <a:srgbClr val="FFFF00"/>
                </a:solidFill>
              </a:rPr>
              <a:t>/</a:t>
            </a:r>
            <a:r>
              <a:rPr lang="en-US" sz="5400" dirty="0" err="1">
                <a:solidFill>
                  <a:srgbClr val="FFFF00"/>
                </a:solidFill>
              </a:rPr>
              <a:t>Stripline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1517" y="7341600"/>
            <a:ext cx="4995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32 </a:t>
            </a:r>
            <a:r>
              <a:rPr lang="en-US" dirty="0" err="1">
                <a:solidFill>
                  <a:srgbClr val="FFFF00"/>
                </a:solidFill>
              </a:rPr>
              <a:t>SiPMs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Stripline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60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" y="64438"/>
            <a:ext cx="24383997" cy="181978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FPGA-only MVT sampling DAQ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44" y="1822029"/>
            <a:ext cx="11951645" cy="47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4132675" y="1965518"/>
            <a:ext cx="915712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6" indent="-460376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Compact, high channel density</a:t>
            </a:r>
          </a:p>
          <a:p>
            <a:pPr marL="460376" indent="-460376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FPGA based: affordable, flexible, upgradable</a:t>
            </a:r>
          </a:p>
          <a:p>
            <a:pPr marL="460376" indent="-460376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Digital signal samples and serial digital output: robust, universal, digital signal processing</a:t>
            </a:r>
          </a:p>
          <a:p>
            <a:pPr marL="460376" indent="-460376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Clean IO interface and network ready: rapid system development</a:t>
            </a:r>
          </a:p>
          <a:p>
            <a:pPr marL="460376" indent="-460376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Do not require any proprietary parts and costly and length ASIC development</a:t>
            </a:r>
          </a:p>
          <a:p>
            <a:pPr marL="460376" indent="-460376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Intrinsic time resolution ~ 300ps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280098" y="6805815"/>
            <a:ext cx="10084748" cy="6128193"/>
            <a:chOff x="783512" y="3148496"/>
            <a:chExt cx="4201186" cy="2712165"/>
          </a:xfrm>
        </p:grpSpPr>
        <p:grpSp>
          <p:nvGrpSpPr>
            <p:cNvPr id="25" name="Group 24"/>
            <p:cNvGrpSpPr/>
            <p:nvPr/>
          </p:nvGrpSpPr>
          <p:grpSpPr>
            <a:xfrm>
              <a:off x="840859" y="3148496"/>
              <a:ext cx="4143839" cy="2712165"/>
              <a:chOff x="4522572" y="3099069"/>
              <a:chExt cx="4143839" cy="271216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11529" r="12842" b="13696"/>
              <a:stretch/>
            </p:blipFill>
            <p:spPr>
              <a:xfrm>
                <a:off x="4522572" y="3227342"/>
                <a:ext cx="4062627" cy="2583892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 rot="16200000">
                <a:off x="5506746" y="4113412"/>
                <a:ext cx="1459468" cy="320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FF00"/>
                    </a:solidFill>
                  </a:rPr>
                  <a:t> MVT FPGAs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533438" y="3099069"/>
                <a:ext cx="1132973" cy="340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FF00"/>
                    </a:solidFill>
                  </a:rPr>
                  <a:t>Ethernet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4369337" y="4283957"/>
                <a:ext cx="1345882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amplifiers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5776488" y="3164776"/>
                <a:ext cx="184547" cy="4449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 rot="16200000">
                <a:off x="5379954" y="4113413"/>
                <a:ext cx="594656" cy="320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FF00"/>
                    </a:solidFill>
                  </a:rPr>
                  <a:t>DAC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783512" y="3246855"/>
              <a:ext cx="171390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72ch board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BE8BFD-8C97-48FF-98D0-3B2FE979D6AD}"/>
              </a:ext>
            </a:extLst>
          </p:cNvPr>
          <p:cNvSpPr txBox="1"/>
          <p:nvPr/>
        </p:nvSpPr>
        <p:spPr>
          <a:xfrm>
            <a:off x="8140750" y="8736602"/>
            <a:ext cx="2504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Control FPGA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9534F5-F936-4DD4-A841-02B730DCBAB6}"/>
              </a:ext>
            </a:extLst>
          </p:cNvPr>
          <p:cNvSpPr txBox="1"/>
          <p:nvPr/>
        </p:nvSpPr>
        <p:spPr>
          <a:xfrm>
            <a:off x="10869315" y="8886916"/>
            <a:ext cx="2719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Sync clock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C85E6D-8471-4179-B128-BC69C09D8A02}"/>
              </a:ext>
            </a:extLst>
          </p:cNvPr>
          <p:cNvSpPr txBox="1"/>
          <p:nvPr/>
        </p:nvSpPr>
        <p:spPr>
          <a:xfrm>
            <a:off x="10726724" y="7979428"/>
            <a:ext cx="2719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1621291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" y="91108"/>
            <a:ext cx="24383997" cy="1311204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Insert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2" b="36655"/>
          <a:stretch/>
        </p:blipFill>
        <p:spPr>
          <a:xfrm>
            <a:off x="16757592" y="2018873"/>
            <a:ext cx="6698061" cy="3380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31306" r="8657" b="19714"/>
          <a:stretch/>
        </p:blipFill>
        <p:spPr>
          <a:xfrm>
            <a:off x="1526054" y="7855027"/>
            <a:ext cx="14691847" cy="4637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50293" y="-1279538"/>
            <a:ext cx="2634766" cy="9181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852" y="4740570"/>
            <a:ext cx="5851855" cy="1994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7149" y="6641251"/>
            <a:ext cx="5482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16 </a:t>
            </a:r>
            <a:r>
              <a:rPr lang="en-US" sz="4400" dirty="0" err="1">
                <a:solidFill>
                  <a:srgbClr val="FFFF00"/>
                </a:solidFill>
              </a:rPr>
              <a:t>pxiels</a:t>
            </a:r>
            <a:r>
              <a:rPr lang="en-US" sz="4400" dirty="0">
                <a:solidFill>
                  <a:srgbClr val="FFFF00"/>
                </a:solidFill>
              </a:rPr>
              <a:t> per </a:t>
            </a:r>
            <a:r>
              <a:rPr lang="en-US" sz="4400" dirty="0" err="1">
                <a:solidFill>
                  <a:srgbClr val="FFFF00"/>
                </a:solidFill>
              </a:rPr>
              <a:t>stripline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3831" y="5687589"/>
            <a:ext cx="8013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14 modules; 2.5 cm axial FOV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4696" y="1993903"/>
            <a:ext cx="5008871" cy="47541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A7C80-D32F-43F4-A4AC-CFA9849BA5D9}"/>
              </a:ext>
            </a:extLst>
          </p:cNvPr>
          <p:cNvGrpSpPr/>
          <p:nvPr/>
        </p:nvGrpSpPr>
        <p:grpSpPr>
          <a:xfrm>
            <a:off x="16697149" y="7816461"/>
            <a:ext cx="6926298" cy="3325091"/>
            <a:chOff x="17841758" y="7542199"/>
            <a:chExt cx="5933189" cy="29479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E8573D-1B5B-4B1C-A4E5-63B7E7205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42945" y="7542199"/>
              <a:ext cx="2932002" cy="29206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1067CE-574C-4765-957E-FABC386A4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 flipH="1">
              <a:off x="17845199" y="7572949"/>
              <a:ext cx="2913733" cy="292061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B4A3A22-64F1-4797-A7B8-38AD78389913}"/>
              </a:ext>
            </a:extLst>
          </p:cNvPr>
          <p:cNvSpPr txBox="1"/>
          <p:nvPr/>
        </p:nvSpPr>
        <p:spPr>
          <a:xfrm>
            <a:off x="16697149" y="11254452"/>
            <a:ext cx="7585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Initial phantom image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>
                <a:solidFill>
                  <a:srgbClr val="FFFF00"/>
                </a:solidFill>
              </a:rPr>
              <a:t>(3.0, 2.6, 2.2, 1.8, 1.4, 1.0 mm)</a:t>
            </a:r>
          </a:p>
        </p:txBody>
      </p:sp>
    </p:spTree>
    <p:extLst>
      <p:ext uri="{BB962C8B-B14F-4D97-AF65-F5344CB8AC3E}">
        <p14:creationId xmlns:p14="http://schemas.microsoft.com/office/powerpoint/2010/main" val="2913370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660400"/>
            <a:ext cx="24383997" cy="1515921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Stripline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Readout/MVT DAQ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7464" y="2460972"/>
            <a:ext cx="21449335" cy="981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FF00"/>
                </a:solidFill>
              </a:rPr>
              <a:t> Substantial channel reduction</a:t>
            </a:r>
          </a:p>
          <a:p>
            <a:pPr marL="1714500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Alleviating engineering issues: heat dissipation, power consumption, space constraint.</a:t>
            </a:r>
          </a:p>
          <a:p>
            <a:pPr marL="1714500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Cost saving</a:t>
            </a: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en-US" sz="4400" dirty="0">
              <a:solidFill>
                <a:srgbClr val="FFFF00"/>
              </a:solidFill>
            </a:endParaRP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FF00"/>
                </a:solidFill>
              </a:rPr>
              <a:t> Detached electronics</a:t>
            </a:r>
          </a:p>
          <a:p>
            <a:pPr marL="1714500" lvl="1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Compactness</a:t>
            </a:r>
          </a:p>
          <a:p>
            <a:pPr marL="1714500" lvl="1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mitigate RF and temperature control issues in PET/MR</a:t>
            </a:r>
          </a:p>
          <a:p>
            <a:pPr algn="l"/>
            <a:endParaRPr lang="en-US" b="1" dirty="0">
              <a:solidFill>
                <a:srgbClr val="FFFF00"/>
              </a:solidFill>
            </a:endParaRP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FF00"/>
                </a:solidFill>
              </a:rPr>
              <a:t> Highly flexible, scalable DAQ electronics</a:t>
            </a:r>
          </a:p>
          <a:p>
            <a:pPr marL="1714500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With SL readout, multiple detectors can be daisy chained</a:t>
            </a:r>
          </a:p>
          <a:p>
            <a:pPr marL="1714500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The DAQ provides high channel density and is affordable</a:t>
            </a:r>
          </a:p>
          <a:p>
            <a:pPr marL="1714500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The DAQ produces digital samples</a:t>
            </a:r>
          </a:p>
          <a:p>
            <a:pPr marL="1714500" indent="-6223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FFFF00"/>
                </a:solidFill>
              </a:rPr>
              <a:t>Use commodity electronics components and industry I/O standards</a:t>
            </a:r>
          </a:p>
        </p:txBody>
      </p:sp>
    </p:spTree>
    <p:extLst>
      <p:ext uri="{BB962C8B-B14F-4D97-AF65-F5344CB8AC3E}">
        <p14:creationId xmlns:p14="http://schemas.microsoft.com/office/powerpoint/2010/main" val="1776006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245679"/>
            <a:ext cx="24383997" cy="1108362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Bruker </a:t>
            </a:r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Peclinical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 Insert</a:t>
            </a:r>
          </a:p>
        </p:txBody>
      </p:sp>
      <p:pic>
        <p:nvPicPr>
          <p:cNvPr id="6" name="Picture 4" descr="Image result for bruker pet inse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6" r="26417" b="7519"/>
          <a:stretch/>
        </p:blipFill>
        <p:spPr bwMode="auto">
          <a:xfrm>
            <a:off x="1687041" y="1903924"/>
            <a:ext cx="8258509" cy="95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355" y="1903924"/>
            <a:ext cx="10581466" cy="7261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362" y="9455125"/>
            <a:ext cx="3651277" cy="3202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38451" y="9302170"/>
            <a:ext cx="99455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</a:rPr>
              <a:t>eight 50x50x10mm continuous detector blocks, 12x12 </a:t>
            </a:r>
            <a:r>
              <a:rPr lang="en-US" sz="4000" dirty="0" err="1">
                <a:solidFill>
                  <a:srgbClr val="FFFF00"/>
                </a:solidFill>
              </a:rPr>
              <a:t>SiPMs</a:t>
            </a:r>
            <a:r>
              <a:rPr lang="en-US" sz="4000" dirty="0">
                <a:solidFill>
                  <a:srgbClr val="FFFF00"/>
                </a:solidFill>
              </a:rPr>
              <a:t> (</a:t>
            </a:r>
            <a:r>
              <a:rPr lang="en-US" sz="4000" dirty="0" err="1">
                <a:solidFill>
                  <a:srgbClr val="FFFF00"/>
                </a:solidFill>
              </a:rPr>
              <a:t>SensL</a:t>
            </a:r>
            <a:r>
              <a:rPr lang="en-US" sz="4000" dirty="0">
                <a:solidFill>
                  <a:srgbClr val="FFFF00"/>
                </a:solidFill>
              </a:rPr>
              <a:t>), resistive network row/column readout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</a:rPr>
              <a:t>High resolution w/ DOI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</a:rPr>
              <a:t>ID/OD = 114/198 mm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</a:rPr>
              <a:t>Carbon Fiber RF shielding</a:t>
            </a:r>
          </a:p>
          <a:p>
            <a:pPr marL="346076" indent="-346076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</a:rPr>
              <a:t>~ 1m long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920848" y="13177859"/>
            <a:ext cx="477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(AJ González, NSSMIC 2016)</a:t>
            </a:r>
          </a:p>
        </p:txBody>
      </p:sp>
    </p:spTree>
    <p:extLst>
      <p:ext uri="{BB962C8B-B14F-4D97-AF65-F5344CB8AC3E}">
        <p14:creationId xmlns:p14="http://schemas.microsoft.com/office/powerpoint/2010/main" val="3036323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>
            <a:extLst>
              <a:ext uri="{FF2B5EF4-FFF2-40B4-BE49-F238E27FC236}">
                <a16:creationId xmlns:a16="http://schemas.microsoft.com/office/drawing/2014/main" id="{E60D4A44-F754-4108-9AED-468E87872A13}"/>
              </a:ext>
            </a:extLst>
          </p:cNvPr>
          <p:cNvSpPr/>
          <p:nvPr/>
        </p:nvSpPr>
        <p:spPr>
          <a:xfrm>
            <a:off x="2846178" y="1750893"/>
            <a:ext cx="19202400" cy="11037243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3500" tIns="63500" rIns="63500" bIns="635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-160419" y="309026"/>
            <a:ext cx="24383997" cy="1322577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Tilable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 Block/Panel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696" y="5891223"/>
            <a:ext cx="7493848" cy="41221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77409" y="1884219"/>
            <a:ext cx="5061710" cy="3850598"/>
            <a:chOff x="2774404" y="3796158"/>
            <a:chExt cx="1786963" cy="1583546"/>
          </a:xfrm>
        </p:grpSpPr>
        <p:grpSp>
          <p:nvGrpSpPr>
            <p:cNvPr id="9" name="Group 8"/>
            <p:cNvGrpSpPr/>
            <p:nvPr/>
          </p:nvGrpSpPr>
          <p:grpSpPr>
            <a:xfrm>
              <a:off x="2779142" y="4259580"/>
              <a:ext cx="1463040" cy="731520"/>
              <a:chOff x="2779142" y="4259580"/>
              <a:chExt cx="1463040" cy="73152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779142" y="4259580"/>
                <a:ext cx="1463040" cy="7315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2870582" y="4259580"/>
                <a:ext cx="1280160" cy="731520"/>
                <a:chOff x="1158509" y="5394743"/>
                <a:chExt cx="1280160" cy="731520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9814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7985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1585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2499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3413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4328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242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6157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7071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8900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0729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1643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22557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4386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3472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2779142" y="4168140"/>
              <a:ext cx="1463040" cy="91440"/>
              <a:chOff x="2779142" y="4259580"/>
              <a:chExt cx="1463040" cy="73152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779142" y="4259580"/>
                <a:ext cx="1463040" cy="731520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2870582" y="4259580"/>
                <a:ext cx="1280160" cy="731520"/>
                <a:chOff x="1158509" y="5394743"/>
                <a:chExt cx="1280160" cy="731520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9814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17985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1585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2499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3413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4328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5242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157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7071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8900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0729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1643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2557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4386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3472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/>
            <p:cNvGrpSpPr/>
            <p:nvPr/>
          </p:nvGrpSpPr>
          <p:grpSpPr>
            <a:xfrm>
              <a:off x="2779142" y="4990628"/>
              <a:ext cx="1463040" cy="91440"/>
              <a:chOff x="2779142" y="4259580"/>
              <a:chExt cx="1463040" cy="73152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779142" y="4259580"/>
                <a:ext cx="1463040" cy="731520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2870582" y="4259580"/>
                <a:ext cx="1280160" cy="731520"/>
                <a:chOff x="1158509" y="5394743"/>
                <a:chExt cx="1280160" cy="73152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9814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7985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85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2499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3413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4328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5242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157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7071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8900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207290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16434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25578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43866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2347229" y="5394743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Rectangle 11"/>
            <p:cNvSpPr/>
            <p:nvPr/>
          </p:nvSpPr>
          <p:spPr>
            <a:xfrm>
              <a:off x="2780077" y="4077441"/>
              <a:ext cx="1463040" cy="9069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4404" y="5089706"/>
              <a:ext cx="1463040" cy="6892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8604" y="4450914"/>
              <a:ext cx="803137" cy="4430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16x16 LYSO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3925516" y="4507907"/>
              <a:ext cx="1065256" cy="20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16x16 SiPMs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4242183" y="4213860"/>
              <a:ext cx="138309" cy="832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242183" y="4947553"/>
              <a:ext cx="138309" cy="762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81865" y="3796158"/>
              <a:ext cx="676916" cy="24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SL board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83887" y="5139217"/>
              <a:ext cx="695130" cy="24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SL board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3493334" y="2709381"/>
            <a:ext cx="5120640" cy="3158126"/>
            <a:chOff x="805208" y="3133764"/>
            <a:chExt cx="2560320" cy="1579063"/>
          </a:xfrm>
        </p:grpSpPr>
        <p:sp>
          <p:nvSpPr>
            <p:cNvPr id="72" name="Rectangle 71"/>
            <p:cNvSpPr/>
            <p:nvPr/>
          </p:nvSpPr>
          <p:spPr>
            <a:xfrm>
              <a:off x="805208" y="3133764"/>
              <a:ext cx="2560320" cy="157906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49162" y="3184972"/>
              <a:ext cx="2472412" cy="1476646"/>
              <a:chOff x="849162" y="3209310"/>
              <a:chExt cx="2472412" cy="1476646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849162" y="3209310"/>
                <a:ext cx="494482" cy="494483"/>
                <a:chOff x="502920" y="822960"/>
                <a:chExt cx="1371600" cy="1371600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1343644" y="3209310"/>
                <a:ext cx="494482" cy="494483"/>
                <a:chOff x="502920" y="822960"/>
                <a:chExt cx="1371600" cy="1371600"/>
              </a:xfrm>
            </p:grpSpPr>
            <p:sp>
              <p:nvSpPr>
                <p:cNvPr id="180" name="Rectangle 179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1838127" y="3209310"/>
                <a:ext cx="494482" cy="494483"/>
                <a:chOff x="502920" y="822960"/>
                <a:chExt cx="1371600" cy="1371600"/>
              </a:xfrm>
            </p:grpSpPr>
            <p:sp>
              <p:nvSpPr>
                <p:cNvPr id="173" name="Rectangle 172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849162" y="3703793"/>
                <a:ext cx="494482" cy="494483"/>
                <a:chOff x="502920" y="822960"/>
                <a:chExt cx="1371600" cy="1371600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1343644" y="3703793"/>
                <a:ext cx="494482" cy="494483"/>
                <a:chOff x="502920" y="822960"/>
                <a:chExt cx="1371600" cy="1371600"/>
              </a:xfrm>
            </p:grpSpPr>
            <p:sp>
              <p:nvSpPr>
                <p:cNvPr id="159" name="Rectangle 158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1838127" y="3703793"/>
                <a:ext cx="494482" cy="494483"/>
                <a:chOff x="502920" y="822960"/>
                <a:chExt cx="1371600" cy="1371600"/>
              </a:xfrm>
            </p:grpSpPr>
            <p:sp>
              <p:nvSpPr>
                <p:cNvPr id="152" name="Rectangle 151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2332609" y="3209310"/>
                <a:ext cx="494482" cy="494483"/>
                <a:chOff x="502920" y="822960"/>
                <a:chExt cx="1371600" cy="1371600"/>
              </a:xfrm>
            </p:grpSpPr>
            <p:sp>
              <p:nvSpPr>
                <p:cNvPr id="145" name="Rectangle 144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2332609" y="3703793"/>
                <a:ext cx="494482" cy="494483"/>
                <a:chOff x="502920" y="822960"/>
                <a:chExt cx="1371600" cy="1371600"/>
              </a:xfrm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>
                <a:off x="2827092" y="3209310"/>
                <a:ext cx="494482" cy="494483"/>
                <a:chOff x="502920" y="822960"/>
                <a:chExt cx="1371600" cy="1371600"/>
              </a:xfrm>
            </p:grpSpPr>
            <p:sp>
              <p:nvSpPr>
                <p:cNvPr id="131" name="Rectangle 130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2827092" y="3703793"/>
                <a:ext cx="494482" cy="494483"/>
                <a:chOff x="502920" y="822960"/>
                <a:chExt cx="1371600" cy="1371600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849162" y="4191473"/>
                <a:ext cx="494482" cy="494483"/>
                <a:chOff x="502920" y="822960"/>
                <a:chExt cx="1371600" cy="1371600"/>
              </a:xfrm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343644" y="4191473"/>
                <a:ext cx="494482" cy="494483"/>
                <a:chOff x="502920" y="822960"/>
                <a:chExt cx="1371600" cy="13716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1838127" y="4191473"/>
                <a:ext cx="494482" cy="494483"/>
                <a:chOff x="502920" y="822960"/>
                <a:chExt cx="1371600" cy="1371600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332609" y="4191473"/>
                <a:ext cx="494482" cy="494483"/>
                <a:chOff x="502920" y="822960"/>
                <a:chExt cx="1371600" cy="1371600"/>
              </a:xfrm>
            </p:grpSpPr>
            <p:sp>
              <p:nvSpPr>
                <p:cNvPr id="96" name="Rectangle 95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827092" y="4191473"/>
                <a:ext cx="494482" cy="494483"/>
                <a:chOff x="502920" y="822960"/>
                <a:chExt cx="1371600" cy="1371600"/>
              </a:xfrm>
            </p:grpSpPr>
            <p:sp>
              <p:nvSpPr>
                <p:cNvPr id="89" name="Rectangle 88"/>
                <p:cNvSpPr/>
                <p:nvPr/>
              </p:nvSpPr>
              <p:spPr>
                <a:xfrm>
                  <a:off x="502920" y="822960"/>
                  <a:ext cx="1371600" cy="13716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64008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93726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23444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531620" y="1112520"/>
                  <a:ext cx="167640" cy="16764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777240" y="165354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1318260" y="1623060"/>
                  <a:ext cx="213360" cy="2133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/>
                </a:p>
              </p:txBody>
            </p:sp>
          </p:grpSp>
        </p:grpSp>
      </p:grpSp>
      <p:sp>
        <p:nvSpPr>
          <p:cNvPr id="194" name="TextBox 193"/>
          <p:cNvSpPr txBox="1"/>
          <p:nvPr/>
        </p:nvSpPr>
        <p:spPr>
          <a:xfrm>
            <a:off x="4221318" y="10388912"/>
            <a:ext cx="71105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~50x50mm detector, 4 outputs per detector, DOI and TOF capable</a:t>
            </a:r>
          </a:p>
        </p:txBody>
      </p:sp>
      <p:grpSp>
        <p:nvGrpSpPr>
          <p:cNvPr id="195" name="Group 194"/>
          <p:cNvGrpSpPr/>
          <p:nvPr/>
        </p:nvGrpSpPr>
        <p:grpSpPr>
          <a:xfrm>
            <a:off x="11904078" y="6156154"/>
            <a:ext cx="8441368" cy="4958240"/>
            <a:chOff x="3946358" y="1025159"/>
            <a:chExt cx="4220684" cy="2479120"/>
          </a:xfrm>
        </p:grpSpPr>
        <p:grpSp>
          <p:nvGrpSpPr>
            <p:cNvPr id="196" name="Group 195"/>
            <p:cNvGrpSpPr>
              <a:grpSpLocks noChangeAspect="1"/>
            </p:cNvGrpSpPr>
            <p:nvPr/>
          </p:nvGrpSpPr>
          <p:grpSpPr>
            <a:xfrm>
              <a:off x="4148371" y="1442563"/>
              <a:ext cx="1654888" cy="1965960"/>
              <a:chOff x="4509427" y="1276621"/>
              <a:chExt cx="2111561" cy="2508471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4965375" y="1276621"/>
                <a:ext cx="1194793" cy="17771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sp>
            <p:nvSpPr>
              <p:cNvPr id="208" name="Rectangle 207"/>
              <p:cNvSpPr/>
              <p:nvPr/>
            </p:nvSpPr>
            <p:spPr>
              <a:xfrm rot="3780000">
                <a:off x="5934736" y="1848432"/>
                <a:ext cx="1194793" cy="177709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sp>
            <p:nvSpPr>
              <p:cNvPr id="209" name="Rectangle 208"/>
              <p:cNvSpPr/>
              <p:nvPr/>
            </p:nvSpPr>
            <p:spPr>
              <a:xfrm rot="3780000">
                <a:off x="4000884" y="3042315"/>
                <a:ext cx="1194793" cy="17770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sp>
            <p:nvSpPr>
              <p:cNvPr id="210" name="Rectangle 209"/>
              <p:cNvSpPr/>
              <p:nvPr/>
            </p:nvSpPr>
            <p:spPr>
              <a:xfrm rot="17820000" flipV="1">
                <a:off x="5934737" y="3014618"/>
                <a:ext cx="1194793" cy="177709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sp>
            <p:nvSpPr>
              <p:cNvPr id="211" name="Rectangle 210"/>
              <p:cNvSpPr/>
              <p:nvPr/>
            </p:nvSpPr>
            <p:spPr>
              <a:xfrm rot="17820000" flipV="1">
                <a:off x="4002259" y="1870662"/>
                <a:ext cx="1194793" cy="17770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4961429" y="3607383"/>
                <a:ext cx="1194793" cy="177709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00"/>
              </a:p>
            </p:txBody>
          </p:sp>
        </p:grpSp>
        <p:sp>
          <p:nvSpPr>
            <p:cNvPr id="198" name="Rectangle 197"/>
            <p:cNvSpPr/>
            <p:nvPr/>
          </p:nvSpPr>
          <p:spPr>
            <a:xfrm>
              <a:off x="6166822" y="2684264"/>
              <a:ext cx="1425813" cy="63033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4311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Power</a:t>
              </a:r>
            </a:p>
            <a:p>
              <a:pPr algn="ctr"/>
              <a:r>
                <a:rPr lang="en-US" sz="2800" dirty="0"/>
                <a:t>Sync generator</a:t>
              </a:r>
            </a:p>
            <a:p>
              <a:pPr algn="ctr"/>
              <a:r>
                <a:rPr lang="en-US" sz="2800" dirty="0"/>
                <a:t>Network switch</a:t>
              </a:r>
            </a:p>
          </p:txBody>
        </p:sp>
        <p:sp>
          <p:nvSpPr>
            <p:cNvPr id="199" name="Rectangle 198"/>
            <p:cNvSpPr/>
            <p:nvPr/>
          </p:nvSpPr>
          <p:spPr>
            <a:xfrm rot="16200000">
              <a:off x="7162202" y="2303844"/>
              <a:ext cx="1428653" cy="58102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4311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PC/Workstation</a:t>
              </a:r>
            </a:p>
          </p:txBody>
        </p:sp>
        <p:cxnSp>
          <p:nvCxnSpPr>
            <p:cNvPr id="200" name="Straight Connector 199"/>
            <p:cNvCxnSpPr/>
            <p:nvPr/>
          </p:nvCxnSpPr>
          <p:spPr>
            <a:xfrm>
              <a:off x="6008225" y="2335557"/>
              <a:ext cx="461312" cy="3487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Freeform 200"/>
            <p:cNvSpPr/>
            <p:nvPr/>
          </p:nvSpPr>
          <p:spPr>
            <a:xfrm>
              <a:off x="5426242" y="1443789"/>
              <a:ext cx="1133495" cy="1240475"/>
            </a:xfrm>
            <a:custGeom>
              <a:avLst/>
              <a:gdLst>
                <a:gd name="connsiteX0" fmla="*/ 0 w 1143000"/>
                <a:gd name="connsiteY0" fmla="*/ 0 h 1251285"/>
                <a:gd name="connsiteX1" fmla="*/ 204537 w 1143000"/>
                <a:gd name="connsiteY1" fmla="*/ 24064 h 1251285"/>
                <a:gd name="connsiteX2" fmla="*/ 625642 w 1143000"/>
                <a:gd name="connsiteY2" fmla="*/ 854243 h 1251285"/>
                <a:gd name="connsiteX3" fmla="*/ 1143000 w 1143000"/>
                <a:gd name="connsiteY3" fmla="*/ 1251285 h 125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0" h="1251285">
                  <a:moveTo>
                    <a:pt x="0" y="0"/>
                  </a:moveTo>
                  <a:lnTo>
                    <a:pt x="204537" y="24064"/>
                  </a:lnTo>
                  <a:lnTo>
                    <a:pt x="625642" y="854243"/>
                  </a:lnTo>
                  <a:lnTo>
                    <a:pt x="1143000" y="1251285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4343400" y="1383632"/>
              <a:ext cx="2310063" cy="1311442"/>
            </a:xfrm>
            <a:custGeom>
              <a:avLst/>
              <a:gdLst>
                <a:gd name="connsiteX0" fmla="*/ 2322095 w 2322095"/>
                <a:gd name="connsiteY0" fmla="*/ 1299410 h 1299410"/>
                <a:gd name="connsiteX1" fmla="*/ 1768642 w 2322095"/>
                <a:gd name="connsiteY1" fmla="*/ 866273 h 1299410"/>
                <a:gd name="connsiteX2" fmla="*/ 1323474 w 2322095"/>
                <a:gd name="connsiteY2" fmla="*/ 12031 h 1299410"/>
                <a:gd name="connsiteX3" fmla="*/ 60158 w 2322095"/>
                <a:gd name="connsiteY3" fmla="*/ 0 h 1299410"/>
                <a:gd name="connsiteX4" fmla="*/ 0 w 2322095"/>
                <a:gd name="connsiteY4" fmla="*/ 156410 h 129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2095" h="1299410">
                  <a:moveTo>
                    <a:pt x="2322095" y="1299410"/>
                  </a:moveTo>
                  <a:lnTo>
                    <a:pt x="1768642" y="866273"/>
                  </a:lnTo>
                  <a:lnTo>
                    <a:pt x="1323474" y="12031"/>
                  </a:lnTo>
                  <a:lnTo>
                    <a:pt x="60158" y="0"/>
                  </a:lnTo>
                  <a:lnTo>
                    <a:pt x="0" y="156410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5582653" y="2478505"/>
              <a:ext cx="770756" cy="830179"/>
            </a:xfrm>
            <a:custGeom>
              <a:avLst/>
              <a:gdLst>
                <a:gd name="connsiteX0" fmla="*/ 0 w 794084"/>
                <a:gd name="connsiteY0" fmla="*/ 830179 h 830179"/>
                <a:gd name="connsiteX1" fmla="*/ 96252 w 794084"/>
                <a:gd name="connsiteY1" fmla="*/ 782053 h 830179"/>
                <a:gd name="connsiteX2" fmla="*/ 505326 w 794084"/>
                <a:gd name="connsiteY2" fmla="*/ 0 h 830179"/>
                <a:gd name="connsiteX3" fmla="*/ 794084 w 794084"/>
                <a:gd name="connsiteY3" fmla="*/ 204537 h 83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084" h="830179">
                  <a:moveTo>
                    <a:pt x="0" y="830179"/>
                  </a:moveTo>
                  <a:lnTo>
                    <a:pt x="96252" y="782053"/>
                  </a:lnTo>
                  <a:lnTo>
                    <a:pt x="505326" y="0"/>
                  </a:lnTo>
                  <a:lnTo>
                    <a:pt x="794084" y="204537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3946358" y="2478505"/>
              <a:ext cx="2320067" cy="1025774"/>
            </a:xfrm>
            <a:custGeom>
              <a:avLst/>
              <a:gdLst>
                <a:gd name="connsiteX0" fmla="*/ 0 w 2310063"/>
                <a:gd name="connsiteY0" fmla="*/ 0 h 1022684"/>
                <a:gd name="connsiteX1" fmla="*/ 0 w 2310063"/>
                <a:gd name="connsiteY1" fmla="*/ 144379 h 1022684"/>
                <a:gd name="connsiteX2" fmla="*/ 457200 w 2310063"/>
                <a:gd name="connsiteY2" fmla="*/ 1022684 h 1022684"/>
                <a:gd name="connsiteX3" fmla="*/ 1816768 w 2310063"/>
                <a:gd name="connsiteY3" fmla="*/ 1010653 h 1022684"/>
                <a:gd name="connsiteX4" fmla="*/ 2177716 w 2310063"/>
                <a:gd name="connsiteY4" fmla="*/ 168442 h 1022684"/>
                <a:gd name="connsiteX5" fmla="*/ 2310063 w 2310063"/>
                <a:gd name="connsiteY5" fmla="*/ 228600 h 10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063" h="1022684">
                  <a:moveTo>
                    <a:pt x="0" y="0"/>
                  </a:moveTo>
                  <a:lnTo>
                    <a:pt x="0" y="144379"/>
                  </a:lnTo>
                  <a:lnTo>
                    <a:pt x="457200" y="1022684"/>
                  </a:lnTo>
                  <a:lnTo>
                    <a:pt x="1816768" y="1010653"/>
                  </a:lnTo>
                  <a:lnTo>
                    <a:pt x="2177716" y="168442"/>
                  </a:lnTo>
                  <a:lnTo>
                    <a:pt x="2310063" y="228600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4511842" y="2562726"/>
              <a:ext cx="1754583" cy="890337"/>
            </a:xfrm>
            <a:custGeom>
              <a:avLst/>
              <a:gdLst>
                <a:gd name="connsiteX0" fmla="*/ 0 w 1792705"/>
                <a:gd name="connsiteY0" fmla="*/ 842211 h 890337"/>
                <a:gd name="connsiteX1" fmla="*/ 108284 w 1792705"/>
                <a:gd name="connsiteY1" fmla="*/ 890337 h 890337"/>
                <a:gd name="connsiteX2" fmla="*/ 1191126 w 1792705"/>
                <a:gd name="connsiteY2" fmla="*/ 866274 h 890337"/>
                <a:gd name="connsiteX3" fmla="*/ 1612232 w 1792705"/>
                <a:gd name="connsiteY3" fmla="*/ 0 h 890337"/>
                <a:gd name="connsiteX4" fmla="*/ 1792705 w 1792705"/>
                <a:gd name="connsiteY4" fmla="*/ 120316 h 89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705" h="890337">
                  <a:moveTo>
                    <a:pt x="0" y="842211"/>
                  </a:moveTo>
                  <a:lnTo>
                    <a:pt x="108284" y="890337"/>
                  </a:lnTo>
                  <a:lnTo>
                    <a:pt x="1191126" y="866274"/>
                  </a:lnTo>
                  <a:lnTo>
                    <a:pt x="1612232" y="0"/>
                  </a:lnTo>
                  <a:lnTo>
                    <a:pt x="1792705" y="120316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/>
            </a:p>
          </p:txBody>
        </p:sp>
        <p:sp>
          <p:nvSpPr>
            <p:cNvPr id="206" name="TextBox 205"/>
            <p:cNvSpPr txBox="1"/>
            <p:nvPr/>
          </p:nvSpPr>
          <p:spPr>
            <a:xfrm rot="3715724">
              <a:off x="5424119" y="1538504"/>
              <a:ext cx="1688409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3200" dirty="0"/>
                <a:t>High-speed serial data, power, sync-clock cables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32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ro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4" y="320040"/>
            <a:ext cx="10461370" cy="124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1360039" y="776615"/>
            <a:ext cx="6281324" cy="6490139"/>
            <a:chOff x="10366116" y="-6298366"/>
            <a:chExt cx="6281324" cy="6490139"/>
          </a:xfrm>
        </p:grpSpPr>
        <p:pic>
          <p:nvPicPr>
            <p:cNvPr id="7" name="Picture 4" descr="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983" y="-6298366"/>
              <a:ext cx="6028457" cy="4521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0366116" y="-1685664"/>
              <a:ext cx="6036421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Tx/>
                <a:buNone/>
              </a:pPr>
              <a:r>
                <a:rPr lang="en-US" altLang="zh-TW" sz="4400" dirty="0">
                  <a:solidFill>
                    <a:srgbClr val="FFFF00"/>
                  </a:solidFill>
                </a:rPr>
                <a:t>Anatomy Structure</a:t>
              </a:r>
            </a:p>
            <a:p>
              <a:pPr>
                <a:buFontTx/>
                <a:buNone/>
              </a:pPr>
              <a:r>
                <a:rPr lang="en-US" altLang="zh-TW" sz="3600" dirty="0">
                  <a:solidFill>
                    <a:srgbClr val="FFFF00"/>
                  </a:solidFill>
                </a:rPr>
                <a:t>3D</a:t>
              </a:r>
              <a:r>
                <a:rPr lang="en-US" altLang="zh-TW" sz="3600" dirty="0">
                  <a:solidFill>
                    <a:srgbClr val="FFFF00"/>
                  </a:solidFill>
                  <a:sym typeface="Wingdings" charset="0"/>
                </a:rPr>
                <a:t>2D</a:t>
              </a:r>
            </a:p>
            <a:p>
              <a:pPr>
                <a:buFontTx/>
                <a:buNone/>
              </a:pPr>
              <a:r>
                <a:rPr lang="en-US" altLang="zh-TW" sz="3600" dirty="0">
                  <a:solidFill>
                    <a:srgbClr val="FFFF00"/>
                  </a:solidFill>
                </a:rPr>
                <a:t>Radiation</a:t>
              </a:r>
            </a:p>
          </p:txBody>
        </p:sp>
      </p:grp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56612" y="10065823"/>
            <a:ext cx="8494633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sz="3600" b="1" i="1" dirty="0">
                <a:solidFill>
                  <a:srgbClr val="99FF66"/>
                </a:solidFill>
                <a:latin typeface="Arial" charset="0"/>
                <a:ea typeface="ＭＳ Ｐゴシック" charset="0"/>
                <a:cs typeface="MS PGothic" charset="0"/>
              </a:rPr>
              <a:t>Wil</a:t>
            </a:r>
            <a:r>
              <a:rPr kumimoji="1" lang="en-US" sz="3200" b="1" i="1" dirty="0">
                <a:solidFill>
                  <a:srgbClr val="99FF66"/>
                </a:solidFill>
                <a:latin typeface="Arial" charset="0"/>
                <a:ea typeface="ＭＳ Ｐゴシック" charset="0"/>
                <a:cs typeface="MS PGothic" charset="0"/>
              </a:rPr>
              <a:t>h</a:t>
            </a:r>
            <a:r>
              <a:rPr kumimoji="1" lang="en-US" sz="3600" b="1" i="1" dirty="0">
                <a:solidFill>
                  <a:srgbClr val="99FF66"/>
                </a:solidFill>
                <a:latin typeface="Arial" charset="0"/>
                <a:ea typeface="ＭＳ Ｐゴシック" charset="0"/>
                <a:cs typeface="MS PGothic" charset="0"/>
              </a:rPr>
              <a:t>elm </a:t>
            </a:r>
            <a:r>
              <a:rPr kumimoji="1" lang="en-US" sz="3600" b="1" i="1" dirty="0" err="1">
                <a:solidFill>
                  <a:srgbClr val="99FF66"/>
                </a:solidFill>
                <a:latin typeface="Arial" charset="0"/>
                <a:ea typeface="ＭＳ Ｐゴシック" charset="0"/>
                <a:cs typeface="MS PGothic" charset="0"/>
              </a:rPr>
              <a:t>Röntgen</a:t>
            </a:r>
            <a:r>
              <a:rPr kumimoji="1" lang="en-US" sz="3600" b="1" i="1" dirty="0">
                <a:solidFill>
                  <a:srgbClr val="99FF66"/>
                </a:solidFill>
                <a:latin typeface="Arial" charset="0"/>
                <a:ea typeface="ＭＳ Ｐゴシック" charset="0"/>
                <a:cs typeface="MS PGothic" charset="0"/>
              </a:rPr>
              <a:t> </a:t>
            </a:r>
          </a:p>
          <a:p>
            <a:pPr algn="r"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sz="3600" b="1" i="1" dirty="0">
                <a:solidFill>
                  <a:srgbClr val="99FF66"/>
                </a:solidFill>
                <a:latin typeface="Arial" charset="0"/>
                <a:ea typeface="ＭＳ Ｐゴシック" charset="0"/>
                <a:cs typeface="MS PGothic" charset="0"/>
              </a:rPr>
              <a:t>First Novel Laureate in Physics (1901)</a:t>
            </a:r>
            <a:endParaRPr kumimoji="1" lang="en-US" sz="1400" b="1" dirty="0">
              <a:solidFill>
                <a:srgbClr val="FFFFFF"/>
              </a:solidFill>
              <a:latin typeface="Times New Roman" charset="0"/>
              <a:ea typeface="ＭＳ Ｐゴシック" charset="0"/>
              <a:cs typeface="MS PGothic" charset="0"/>
            </a:endParaRPr>
          </a:p>
          <a:p>
            <a:pPr algn="r"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3600" b="1" i="1" dirty="0">
                <a:solidFill>
                  <a:srgbClr val="99FF66"/>
                </a:solidFill>
                <a:latin typeface="Arial" charset="0"/>
                <a:ea typeface="新細明體" charset="0"/>
                <a:cs typeface="新細明體" charset="0"/>
              </a:rPr>
              <a:t>Discovery of X-Ray: 11/8/1895</a:t>
            </a:r>
          </a:p>
          <a:p>
            <a:pPr algn="r"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3600" b="1" i="1" dirty="0">
                <a:solidFill>
                  <a:srgbClr val="99FF66"/>
                </a:solidFill>
                <a:latin typeface="Arial" charset="0"/>
                <a:ea typeface="新細明體" charset="0"/>
                <a:cs typeface="新細明體" charset="0"/>
              </a:rPr>
              <a:t>First “Medical” Image: 12/23/1895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851975" y="2193753"/>
            <a:ext cx="6246747" cy="4371881"/>
            <a:chOff x="16027864" y="-5090000"/>
            <a:chExt cx="6246747" cy="43718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7864" y="-5090000"/>
              <a:ext cx="6246747" cy="43718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582897" y="-3412618"/>
              <a:ext cx="51106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dirty="0">
                  <a:solidFill>
                    <a:srgbClr val="FFFF00"/>
                  </a:solidFill>
                </a:rPr>
                <a:t>Digital Radiography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691697" y="6871677"/>
            <a:ext cx="7407025" cy="6182046"/>
            <a:chOff x="15795876" y="0"/>
            <a:chExt cx="6839808" cy="57573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95876" y="0"/>
              <a:ext cx="6839808" cy="575733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6109029" y="4557005"/>
              <a:ext cx="367280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600" dirty="0">
                  <a:solidFill>
                    <a:srgbClr val="FFFF00"/>
                  </a:solidFill>
                </a:rPr>
                <a:t>Computer-Aided </a:t>
              </a:r>
            </a:p>
            <a:p>
              <a:r>
                <a:rPr lang="en-US" altLang="zh-TW" sz="3600" dirty="0">
                  <a:solidFill>
                    <a:srgbClr val="FFFF00"/>
                  </a:solidFill>
                </a:rPr>
                <a:t>Diagnosis (CAD)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808810" y="7654376"/>
            <a:ext cx="447637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zh-TW" sz="3600" dirty="0">
                <a:solidFill>
                  <a:schemeClr val="tx1"/>
                </a:solidFill>
              </a:rPr>
              <a:t>X-ray (~100keV)</a:t>
            </a:r>
          </a:p>
          <a:p>
            <a:pPr algn="l">
              <a:buFontTx/>
              <a:buNone/>
            </a:pPr>
            <a:r>
              <a:rPr lang="en-US" altLang="zh-TW" sz="3600" dirty="0">
                <a:solidFill>
                  <a:schemeClr val="tx1"/>
                </a:solidFill>
              </a:rPr>
              <a:t>Tissue Attenuation Coefficient</a:t>
            </a:r>
          </a:p>
          <a:p>
            <a:pPr algn="l">
              <a:buFontTx/>
              <a:buNone/>
            </a:pPr>
            <a:r>
              <a:rPr lang="en-US" altLang="zh-TW" sz="3600" dirty="0">
                <a:solidFill>
                  <a:schemeClr val="tx1"/>
                </a:solidFill>
              </a:rPr>
              <a:t>(Electron Density)</a:t>
            </a:r>
          </a:p>
        </p:txBody>
      </p:sp>
    </p:spTree>
    <p:extLst>
      <p:ext uri="{BB962C8B-B14F-4D97-AF65-F5344CB8AC3E}">
        <p14:creationId xmlns:p14="http://schemas.microsoft.com/office/powerpoint/2010/main" val="182970841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相關圖片">
            <a:extLst>
              <a:ext uri="{FF2B5EF4-FFF2-40B4-BE49-F238E27FC236}">
                <a16:creationId xmlns:a16="http://schemas.microsoft.com/office/drawing/2014/main" id="{085677B9-FE1E-4FB9-9F46-80FFFF004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r="10007"/>
          <a:stretch/>
        </p:blipFill>
        <p:spPr bwMode="auto">
          <a:xfrm>
            <a:off x="1270000" y="5638624"/>
            <a:ext cx="806450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-56707" y="251542"/>
            <a:ext cx="24383997" cy="1348658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trends: Dedicated Brain PET</a:t>
            </a:r>
          </a:p>
        </p:txBody>
      </p:sp>
      <p:pic>
        <p:nvPicPr>
          <p:cNvPr id="4104" name="Picture 8" descr="「MGH NeuroPET: image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22701" r="38618" b="7841"/>
          <a:stretch/>
        </p:blipFill>
        <p:spPr bwMode="auto">
          <a:xfrm>
            <a:off x="13608484" y="2233277"/>
            <a:ext cx="5261576" cy="51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neuro_petct_wpers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379" y="2437844"/>
            <a:ext cx="4348488" cy="311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406451" y="5848230"/>
            <a:ext cx="5642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PhotoDiagnostic</a:t>
            </a:r>
            <a:r>
              <a:rPr lang="en-US" sz="3200" dirty="0">
                <a:solidFill>
                  <a:srgbClr val="FFFF00"/>
                </a:solidFill>
              </a:rPr>
              <a:t> Systems (PDS) </a:t>
            </a:r>
            <a:r>
              <a:rPr lang="en-US" sz="3200" dirty="0" err="1">
                <a:solidFill>
                  <a:srgbClr val="FFFF00"/>
                </a:solidFill>
              </a:rPr>
              <a:t>NeuroPET</a:t>
            </a:r>
            <a:r>
              <a:rPr lang="en-US" sz="3200" dirty="0">
                <a:solidFill>
                  <a:srgbClr val="FFFF00"/>
                </a:solidFill>
              </a:rPr>
              <a:t>/CT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24366" y="11173479"/>
            <a:ext cx="295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Siemens HRRT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47572" y="2250133"/>
            <a:ext cx="117464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Need higher resolution (1-2 mm) and sensitivity for Brain imaging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Mobile units can be useful for emergence care (stroke evaluation) and surgical room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216833-5B90-4A29-AE58-E345BCB18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85" t="44985" r="13281" b="2381"/>
          <a:stretch/>
        </p:blipFill>
        <p:spPr>
          <a:xfrm>
            <a:off x="13893800" y="9236552"/>
            <a:ext cx="3810334" cy="3130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C47C13-ACFA-4DCB-B722-94A4C1E700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21" r="48258"/>
          <a:stretch/>
        </p:blipFill>
        <p:spPr>
          <a:xfrm>
            <a:off x="17801856" y="7883551"/>
            <a:ext cx="5642344" cy="55809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A0134F-B88C-4C7C-8325-E17DDD4BB411}"/>
              </a:ext>
            </a:extLst>
          </p:cNvPr>
          <p:cNvSpPr txBox="1"/>
          <p:nvPr/>
        </p:nvSpPr>
        <p:spPr>
          <a:xfrm>
            <a:off x="14599417" y="12678449"/>
            <a:ext cx="310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UChicago</a:t>
            </a:r>
            <a:r>
              <a:rPr lang="en-US" sz="3200" dirty="0">
                <a:solidFill>
                  <a:srgbClr val="FFFF00"/>
                </a:solidFill>
              </a:rPr>
              <a:t>-HUST</a:t>
            </a:r>
          </a:p>
        </p:txBody>
      </p:sp>
    </p:spTree>
    <p:extLst>
      <p:ext uri="{BB962C8B-B14F-4D97-AF65-F5344CB8AC3E}">
        <p14:creationId xmlns:p14="http://schemas.microsoft.com/office/powerpoint/2010/main" val="3599921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22874158" y="12624743"/>
            <a:ext cx="527709" cy="461665"/>
          </a:xfrm>
        </p:spPr>
        <p:txBody>
          <a:bodyPr/>
          <a:lstStyle/>
          <a:p>
            <a:pPr>
              <a:defRPr/>
            </a:pPr>
            <a:fld id="{5E238032-6B4C-5D48-AFBA-0B667A040BB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-177798" y="244903"/>
            <a:ext cx="24383997" cy="112061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Wearable Brain Imagers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091"/>
          <a:stretch/>
        </p:blipFill>
        <p:spPr>
          <a:xfrm>
            <a:off x="1696435" y="5833523"/>
            <a:ext cx="9113753" cy="4914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646" y="9745599"/>
            <a:ext cx="5086936" cy="3109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5582" y="12101523"/>
            <a:ext cx="5253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(CE Bauer, Brain Behavior 2016)</a:t>
            </a:r>
          </a:p>
        </p:txBody>
      </p:sp>
      <p:pic>
        <p:nvPicPr>
          <p:cNvPr id="4098" name="Picture 2" descr="The three proposed AMPET desig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12" y="2051222"/>
            <a:ext cx="10606288" cy="36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ometry of the proposed helmet PET scanner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722" y="4705214"/>
            <a:ext cx="9259843" cy="46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639524" y="9310444"/>
            <a:ext cx="48362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To optimize sensitivity and image quality</a:t>
            </a:r>
          </a:p>
        </p:txBody>
      </p:sp>
    </p:spTree>
    <p:extLst>
      <p:ext uri="{BB962C8B-B14F-4D97-AF65-F5344CB8AC3E}">
        <p14:creationId xmlns:p14="http://schemas.microsoft.com/office/powerpoint/2010/main" val="1738320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6" name="Picture 10" descr="P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70" y="2125854"/>
            <a:ext cx="6217709" cy="557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2147" name="Rectangle 3"/>
          <p:cNvSpPr>
            <a:spLocks noChangeArrowheads="1"/>
          </p:cNvSpPr>
          <p:nvPr/>
        </p:nvSpPr>
        <p:spPr bwMode="auto">
          <a:xfrm>
            <a:off x="3582097" y="123658"/>
            <a:ext cx="179683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kumimoji="1" lang="en-US" altLang="zh-TW" sz="9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Other Organ-Specific Systems</a:t>
            </a:r>
            <a:endParaRPr kumimoji="1" lang="en-US" sz="9600" b="1" dirty="0">
              <a:solidFill>
                <a:schemeClr val="bg1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902148" name="Rectangle 4"/>
          <p:cNvSpPr>
            <a:spLocks noChangeArrowheads="1"/>
          </p:cNvSpPr>
          <p:nvPr/>
        </p:nvSpPr>
        <p:spPr bwMode="auto">
          <a:xfrm>
            <a:off x="9716290" y="6718872"/>
            <a:ext cx="43866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en-US" altLang="zh-TW" sz="4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PEM </a:t>
            </a:r>
            <a:r>
              <a:rPr kumimoji="1" lang="en-US" altLang="zh-TW" sz="40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Naviscan</a:t>
            </a:r>
            <a:endParaRPr kumimoji="1" lang="en-US" altLang="zh-TW" sz="4000" b="1" dirty="0">
              <a:solidFill>
                <a:srgbClr val="FFFF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902150" name="Rectangle 6"/>
          <p:cNvSpPr>
            <a:spLocks noChangeArrowheads="1"/>
          </p:cNvSpPr>
          <p:nvPr/>
        </p:nvSpPr>
        <p:spPr bwMode="auto">
          <a:xfrm>
            <a:off x="18821400" y="10031589"/>
            <a:ext cx="2362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defTabSz="1828800">
              <a:defRPr/>
            </a:pPr>
            <a:r>
              <a:rPr kumimoji="1" lang="en-US" altLang="zh-TW" sz="44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Newsoft</a:t>
            </a:r>
            <a:r>
              <a:rPr kumimoji="1" lang="en-US" altLang="zh-TW" sz="4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 </a:t>
            </a:r>
          </a:p>
          <a:p>
            <a:pPr algn="r" defTabSz="1828800">
              <a:defRPr/>
            </a:pPr>
            <a:r>
              <a:rPr kumimoji="1" lang="en-US" altLang="zh-TW" sz="4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Cardiac </a:t>
            </a:r>
          </a:p>
          <a:p>
            <a:pPr algn="r" defTabSz="1828800">
              <a:defRPr/>
            </a:pPr>
            <a:r>
              <a:rPr kumimoji="1" lang="en-US" altLang="zh-TW" sz="4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PET</a:t>
            </a:r>
          </a:p>
        </p:txBody>
      </p:sp>
      <p:pic>
        <p:nvPicPr>
          <p:cNvPr id="253958" name="Picture 12" descr="PETheader_Cardi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039100"/>
            <a:ext cx="14900452" cy="411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336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22874158" y="12624743"/>
            <a:ext cx="527709" cy="461665"/>
          </a:xfrm>
        </p:spPr>
        <p:txBody>
          <a:bodyPr/>
          <a:lstStyle/>
          <a:p>
            <a:pPr>
              <a:defRPr/>
            </a:pPr>
            <a:fld id="{5E238032-6B4C-5D48-AFBA-0B667A040BB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0" y="75411"/>
            <a:ext cx="24383997" cy="1108362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</a:t>
            </a:r>
          </a:p>
        </p:txBody>
      </p:sp>
      <p:pic>
        <p:nvPicPr>
          <p:cNvPr id="24578" name="Picture 2" descr="http://www.upm.es/sfs/Rectorado/Gabinete%20del%20Rector/Notas%20de%20Prensa/2016/06/imagenes/Cancer%20HD%20interior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47" y="1950354"/>
            <a:ext cx="8291811" cy="95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0426" y="1785254"/>
            <a:ext cx="5730373" cy="115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33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849856" y="363481"/>
            <a:ext cx="17321044" cy="1365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>
                <a:latin typeface="Arial"/>
                <a:cs typeface="Arial"/>
              </a:rPr>
              <a:t>EXPLORER: Total Body PET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4158" y="2673070"/>
            <a:ext cx="8839200" cy="8369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9894" y="5515577"/>
            <a:ext cx="3271646" cy="7586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45" y="2438406"/>
            <a:ext cx="6028266" cy="49147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694158" y="12478482"/>
            <a:ext cx="6019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From http://</a:t>
            </a:r>
            <a:r>
              <a:rPr lang="en-US" sz="3200" dirty="0" err="1">
                <a:solidFill>
                  <a:schemeClr val="bg1"/>
                </a:solidFill>
              </a:rPr>
              <a:t>explorer.ucdavis.edu</a:t>
            </a:r>
            <a:r>
              <a:rPr lang="en-US" sz="3200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80" y="7572402"/>
            <a:ext cx="6022952" cy="4944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037126-C882-42B1-A689-CEBCE5B6F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492" y="7149440"/>
            <a:ext cx="6019596" cy="4318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C411A5-4421-4075-8DC5-C1F94E653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454" y="11649555"/>
            <a:ext cx="3035859" cy="1309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F4840F-F282-44BA-A54F-F0F875537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360" y="11740120"/>
            <a:ext cx="2630157" cy="1149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512AE4-3C6C-4E7E-92B1-85D95CD89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2431" y="4703746"/>
            <a:ext cx="2452639" cy="1922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276282-79C1-4B51-B57D-43319BD2D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4957" y="3164889"/>
            <a:ext cx="4757053" cy="14027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E13ABF-4F73-48A0-A3E9-AD32FB67B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8742" y="4749321"/>
            <a:ext cx="2862403" cy="17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8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76F82B-834A-482D-AE1B-03F867934AD2}"/>
              </a:ext>
            </a:extLst>
          </p:cNvPr>
          <p:cNvSpPr txBox="1">
            <a:spLocks/>
          </p:cNvSpPr>
          <p:nvPr/>
        </p:nvSpPr>
        <p:spPr>
          <a:xfrm>
            <a:off x="3865898" y="394770"/>
            <a:ext cx="17321044" cy="13652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Autofit/>
          </a:bodyPr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9600" b="1" dirty="0">
                <a:latin typeface="Arial"/>
                <a:cs typeface="Arial"/>
              </a:rPr>
              <a:t>Proton therapy/In-Beam PET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BA423649-C688-4EEA-8BD0-058747C71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475" y="12130387"/>
            <a:ext cx="7491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de-DE" altLang="en-US" sz="3000" dirty="0">
                <a:solidFill>
                  <a:schemeClr val="bg1"/>
                </a:solidFill>
                <a:latin typeface="Arial" panose="020B0604020202020204" pitchFamily="34" charset="0"/>
              </a:rPr>
              <a:t>T. Nishio et al.: 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</a:rPr>
              <a:t>Med. Phys. 33 (2006) 4190</a:t>
            </a:r>
            <a:endParaRPr lang="de-DE" altLang="en-US" sz="3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9" descr="BOLPs">
            <a:extLst>
              <a:ext uri="{FF2B5EF4-FFF2-40B4-BE49-F238E27FC236}">
                <a16:creationId xmlns:a16="http://schemas.microsoft.com/office/drawing/2014/main" id="{CD97E5F0-1FBE-4402-9F22-B958237B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1343" r="1076" b="1561"/>
          <a:stretch>
            <a:fillRect/>
          </a:stretch>
        </p:blipFill>
        <p:spPr bwMode="auto">
          <a:xfrm>
            <a:off x="1453149" y="3210882"/>
            <a:ext cx="8880476" cy="87376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相關圖片">
            <a:extLst>
              <a:ext uri="{FF2B5EF4-FFF2-40B4-BE49-F238E27FC236}">
                <a16:creationId xmlns:a16="http://schemas.microsoft.com/office/drawing/2014/main" id="{24A216F0-00B0-46E5-8498-EF0058574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182" y="1997738"/>
            <a:ext cx="7062535" cy="45133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6" descr="「proton nuclear activation PET imaging: image」的圖片搜尋結果">
            <a:extLst>
              <a:ext uri="{FF2B5EF4-FFF2-40B4-BE49-F238E27FC236}">
                <a16:creationId xmlns:a16="http://schemas.microsoft.com/office/drawing/2014/main" id="{B4A00E9C-26AE-42F7-BEA2-B6D9E57FF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1" r="-100"/>
          <a:stretch/>
        </p:blipFill>
        <p:spPr bwMode="auto">
          <a:xfrm>
            <a:off x="10642182" y="6748804"/>
            <a:ext cx="12776363" cy="61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158" name="Rectangle 14"/>
          <p:cNvSpPr>
            <a:spLocks noChangeArrowheads="1"/>
          </p:cNvSpPr>
          <p:nvPr/>
        </p:nvSpPr>
        <p:spPr bwMode="auto">
          <a:xfrm>
            <a:off x="2082578" y="309393"/>
            <a:ext cx="20888022" cy="363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9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X-Ray Computed Tomography (CT)</a:t>
            </a:r>
          </a:p>
          <a:p>
            <a:pPr defTabSz="182880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TW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X-ray (~100keV)</a:t>
            </a:r>
          </a:p>
          <a:p>
            <a:pPr defTabSz="182880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TW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Tissue Attenuation Coefficient (Electron Density)</a:t>
            </a:r>
          </a:p>
          <a:p>
            <a:pPr defTabSz="182880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TW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Anatomy &amp; Structure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4320" y="4191004"/>
            <a:ext cx="10517918" cy="6301736"/>
            <a:chOff x="7518623" y="5950589"/>
            <a:chExt cx="10517918" cy="6301736"/>
          </a:xfrm>
        </p:grpSpPr>
        <p:grpSp>
          <p:nvGrpSpPr>
            <p:cNvPr id="5" name="Group 4"/>
            <p:cNvGrpSpPr/>
            <p:nvPr/>
          </p:nvGrpSpPr>
          <p:grpSpPr>
            <a:xfrm>
              <a:off x="7518623" y="5950589"/>
              <a:ext cx="10517918" cy="6301736"/>
              <a:chOff x="6192743" y="5607689"/>
              <a:chExt cx="10517918" cy="630173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880861" y="5607689"/>
                <a:ext cx="9829800" cy="5730871"/>
              </a:xfrm>
              <a:prstGeom prst="rect">
                <a:avLst/>
              </a:prstGeom>
              <a:solidFill>
                <a:srgbClr val="686F76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3500" tIns="63500" rIns="63500" bIns="63500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2054150" name="Picture 6" descr="CT-image-year7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8657" y="6109020"/>
                <a:ext cx="6883400" cy="5654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278659" y="10541000"/>
                <a:ext cx="9491194" cy="1368425"/>
              </a:xfrm>
              <a:prstGeom prst="rect">
                <a:avLst/>
              </a:prstGeom>
              <a:solidFill>
                <a:srgbClr val="686F76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3500" tIns="63500" rIns="63500" bIns="63500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6192743" y="5962651"/>
                <a:ext cx="6969314" cy="5162549"/>
                <a:chOff x="6192743" y="5962651"/>
                <a:chExt cx="6969314" cy="5162549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6192743" y="5962651"/>
                  <a:ext cx="6926357" cy="584200"/>
                </a:xfrm>
                <a:prstGeom prst="rect">
                  <a:avLst/>
                </a:prstGeom>
                <a:solidFill>
                  <a:srgbClr val="686F76"/>
                </a:solidFill>
                <a:ln w="3175" cap="flat">
                  <a:noFill/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3500" tIns="63500" rIns="63500" bIns="63500" numCol="1" spcCol="38100" rtlCol="0" anchor="ctr">
                  <a:spAutoFit/>
                </a:bodyPr>
                <a:lstStyle/>
                <a:p>
                  <a:pPr marL="0" marR="0" indent="0" algn="ctr" defTabSz="821531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235701" y="6330951"/>
                  <a:ext cx="1765300" cy="4794249"/>
                </a:xfrm>
                <a:prstGeom prst="rect">
                  <a:avLst/>
                </a:prstGeom>
                <a:solidFill>
                  <a:srgbClr val="686F76"/>
                </a:solidFill>
                <a:ln w="3175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3500" tIns="63500" rIns="63500" bIns="63500" numCol="1" spcCol="38100" rtlCol="0" anchor="ctr">
                  <a:spAutoFit/>
                </a:bodyPr>
                <a:lstStyle/>
                <a:p>
                  <a:pPr marL="0" marR="0" indent="0" algn="ctr" defTabSz="821531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1690724" y="6254751"/>
                  <a:ext cx="1471333" cy="4794249"/>
                </a:xfrm>
                <a:prstGeom prst="rect">
                  <a:avLst/>
                </a:prstGeom>
                <a:solidFill>
                  <a:srgbClr val="686F76"/>
                </a:solidFill>
                <a:ln w="3175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3500" tIns="63500" rIns="63500" bIns="63500" numCol="1" spcCol="38100" rtlCol="0" anchor="ctr">
                  <a:spAutoFit/>
                </a:bodyPr>
                <a:lstStyle/>
                <a:p>
                  <a:pPr marL="0" marR="0" indent="0" algn="ctr" defTabSz="821531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pic>
            <p:nvPicPr>
              <p:cNvPr id="2054153" name="Picture 9" descr="CT-image-contem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24952" y="6094097"/>
                <a:ext cx="3644900" cy="4578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4156" name="Text Box 12"/>
            <p:cNvSpPr txBox="1">
              <a:spLocks noChangeArrowheads="1"/>
            </p:cNvSpPr>
            <p:nvPr/>
          </p:nvSpPr>
          <p:spPr bwMode="auto">
            <a:xfrm>
              <a:off x="14683303" y="11026774"/>
              <a:ext cx="121058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1828800"/>
              <a:r>
                <a:rPr lang="en-US" sz="4000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2001</a:t>
              </a:r>
            </a:p>
          </p:txBody>
        </p:sp>
        <p:sp>
          <p:nvSpPr>
            <p:cNvPr id="2054157" name="Text Box 13"/>
            <p:cNvSpPr txBox="1">
              <a:spLocks noChangeArrowheads="1"/>
            </p:cNvSpPr>
            <p:nvPr/>
          </p:nvSpPr>
          <p:spPr bwMode="auto">
            <a:xfrm>
              <a:off x="10158730" y="11176000"/>
              <a:ext cx="21018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828800"/>
              <a:r>
                <a:rPr lang="en-US" sz="3600" dirty="0">
                  <a:solidFill>
                    <a:srgbClr val="FFFF00"/>
                  </a:solidFill>
                  <a:latin typeface="Times New Roman" charset="0"/>
                  <a:ea typeface="新細明體" charset="0"/>
                  <a:cs typeface="新細明體" charset="0"/>
                </a:rPr>
                <a:t>~1975</a:t>
              </a:r>
            </a:p>
          </p:txBody>
        </p:sp>
      </p:grpSp>
      <p:sp>
        <p:nvSpPr>
          <p:cNvPr id="2054160" name="Rectangle 16"/>
          <p:cNvSpPr>
            <a:spLocks noChangeArrowheads="1"/>
          </p:cNvSpPr>
          <p:nvPr/>
        </p:nvSpPr>
        <p:spPr bwMode="auto">
          <a:xfrm>
            <a:off x="409988" y="10388889"/>
            <a:ext cx="109347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1828800"/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ea typeface="新細明體" charset="0"/>
                <a:cs typeface="Calibri" panose="020F0502020204030204" pitchFamily="34" charset="0"/>
              </a:rPr>
              <a:t>Medical CT spatial resolution:  &lt; 1 mm</a:t>
            </a:r>
          </a:p>
          <a:p>
            <a:pPr defTabSz="1828800"/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ea typeface="新細明體" charset="0"/>
                <a:cs typeface="Calibri" panose="020F0502020204030204" pitchFamily="34" charset="0"/>
              </a:rPr>
              <a:t>Micro CT spatial resolution: ~ 1-10 mm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981842" y="4072594"/>
            <a:ext cx="11834444" cy="9144353"/>
            <a:chOff x="6351966" y="430834"/>
            <a:chExt cx="11834444" cy="9144353"/>
          </a:xfrm>
        </p:grpSpPr>
        <p:grpSp>
          <p:nvGrpSpPr>
            <p:cNvPr id="25" name="Group 2"/>
            <p:cNvGrpSpPr>
              <a:grpSpLocks/>
            </p:cNvGrpSpPr>
            <p:nvPr/>
          </p:nvGrpSpPr>
          <p:grpSpPr bwMode="auto">
            <a:xfrm>
              <a:off x="8566150" y="3733800"/>
              <a:ext cx="7251700" cy="3263900"/>
              <a:chOff x="0" y="0"/>
              <a:chExt cx="2284" cy="1028"/>
            </a:xfrm>
          </p:grpSpPr>
          <p:sp>
            <p:nvSpPr>
              <p:cNvPr id="36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28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1828800"/>
                <a:endParaRPr kumimoji="1" lang="en-US" b="1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MS PGothic" charset="0"/>
                </a:endParaRPr>
              </a:p>
            </p:txBody>
          </p:sp>
          <p:grpSp>
            <p:nvGrpSpPr>
              <p:cNvPr id="37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025" cy="1028"/>
                <a:chOff x="0" y="1969"/>
                <a:chExt cx="2025" cy="1028"/>
              </a:xfrm>
            </p:grpSpPr>
            <p:sp>
              <p:nvSpPr>
                <p:cNvPr id="38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1969"/>
                  <a:ext cx="2025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1828800"/>
                  <a:endParaRPr kumimoji="1" lang="en-US" b="1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MS PGothic" charset="0"/>
                  </a:endParaRPr>
                </a:p>
              </p:txBody>
            </p:sp>
            <p:sp>
              <p:nvSpPr>
                <p:cNvPr id="39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1969"/>
                  <a:ext cx="2025" cy="10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828800"/>
                  <a:r>
                    <a:rPr lang="en-US" altLang="zh-TW" sz="1600">
                      <a:solidFill>
                        <a:srgbClr val="FFFFFF"/>
                      </a:solidFill>
                      <a:latin typeface="Verdana" charset="0"/>
                      <a:ea typeface="新細明體" charset="0"/>
                      <a:cs typeface="新細明體" charset="0"/>
                    </a:rPr>
                    <a:t>  </a:t>
                  </a:r>
                  <a:r>
                    <a:rPr lang="en-US" altLang="zh-TW" sz="20200">
                      <a:solidFill>
                        <a:srgbClr val="FFFFFF"/>
                      </a:solidFill>
                      <a:latin typeface="Verdana" charset="0"/>
                      <a:ea typeface="新細明體" charset="0"/>
                      <a:cs typeface="新細明體" charset="0"/>
                    </a:rPr>
                    <a:t> </a:t>
                  </a:r>
                  <a:r>
                    <a:rPr lang="en-US" altLang="zh-TW" sz="1600">
                      <a:solidFill>
                        <a:srgbClr val="FFFFFF"/>
                      </a:solidFill>
                      <a:latin typeface="Verdana" charset="0"/>
                      <a:ea typeface="新細明體" charset="0"/>
                      <a:cs typeface="新細明體" charset="0"/>
                    </a:rPr>
                    <a:t>                              </a:t>
                  </a:r>
                </a:p>
              </p:txBody>
            </p:sp>
          </p:grpSp>
        </p:grpSp>
        <p:pic>
          <p:nvPicPr>
            <p:cNvPr id="26" name="Picture 7" descr="corma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891" y="479293"/>
              <a:ext cx="3426839" cy="4831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8"/>
            <p:cNvGrpSpPr>
              <a:grpSpLocks/>
            </p:cNvGrpSpPr>
            <p:nvPr/>
          </p:nvGrpSpPr>
          <p:grpSpPr bwMode="auto">
            <a:xfrm>
              <a:off x="8566150" y="3733800"/>
              <a:ext cx="7251700" cy="3263900"/>
              <a:chOff x="0" y="0"/>
              <a:chExt cx="2284" cy="1028"/>
            </a:xfrm>
          </p:grpSpPr>
          <p:sp>
            <p:nvSpPr>
              <p:cNvPr id="32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28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1828800"/>
                <a:endParaRPr kumimoji="1" lang="en-US" b="1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MS PGothic" charset="0"/>
                </a:endParaRPr>
              </a:p>
            </p:txBody>
          </p:sp>
          <p:grpSp>
            <p:nvGrpSpPr>
              <p:cNvPr id="33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2025" cy="1028"/>
                <a:chOff x="0" y="1969"/>
                <a:chExt cx="2025" cy="1028"/>
              </a:xfrm>
            </p:grpSpPr>
            <p:sp>
              <p:nvSpPr>
                <p:cNvPr id="34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1969"/>
                  <a:ext cx="2025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1828800"/>
                  <a:endParaRPr kumimoji="1" lang="en-US" b="1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MS PGothic" charset="0"/>
                  </a:endParaRPr>
                </a:p>
              </p:txBody>
            </p:sp>
            <p:sp>
              <p:nvSpPr>
                <p:cNvPr id="35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1969"/>
                  <a:ext cx="2025" cy="10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828800"/>
                  <a:r>
                    <a:rPr lang="en-US" altLang="zh-TW" sz="1600">
                      <a:solidFill>
                        <a:srgbClr val="FFFFFF"/>
                      </a:solidFill>
                      <a:latin typeface="Verdana" charset="0"/>
                      <a:ea typeface="新細明體" charset="0"/>
                      <a:cs typeface="新細明體" charset="0"/>
                    </a:rPr>
                    <a:t>  </a:t>
                  </a:r>
                  <a:r>
                    <a:rPr lang="en-US" altLang="zh-TW" sz="20200">
                      <a:solidFill>
                        <a:srgbClr val="FFFFFF"/>
                      </a:solidFill>
                      <a:latin typeface="Verdana" charset="0"/>
                      <a:ea typeface="新細明體" charset="0"/>
                      <a:cs typeface="新細明體" charset="0"/>
                    </a:rPr>
                    <a:t> </a:t>
                  </a:r>
                  <a:r>
                    <a:rPr lang="en-US" altLang="zh-TW" sz="1600">
                      <a:solidFill>
                        <a:srgbClr val="FFFFFF"/>
                      </a:solidFill>
                      <a:latin typeface="Verdana" charset="0"/>
                      <a:ea typeface="新細明體" charset="0"/>
                      <a:cs typeface="新細明體" charset="0"/>
                    </a:rPr>
                    <a:t>                              </a:t>
                  </a:r>
                </a:p>
              </p:txBody>
            </p:sp>
          </p:grpSp>
        </p:grpSp>
        <p:pic>
          <p:nvPicPr>
            <p:cNvPr id="28" name="Picture 13" descr="hounsfiel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9182" y="430834"/>
              <a:ext cx="3433823" cy="484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6351966" y="6774420"/>
              <a:ext cx="11834444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828800"/>
              <a:r>
                <a:rPr lang="en-US" altLang="zh-TW" sz="4400" b="1" dirty="0">
                  <a:solidFill>
                    <a:srgbClr val="FFFF00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Alan M. Cormack</a:t>
              </a:r>
              <a:r>
                <a:rPr lang="en-US" altLang="zh-TW" sz="4400" b="1" dirty="0">
                  <a:solidFill>
                    <a:srgbClr val="FFFF00"/>
                  </a:solidFill>
                  <a:latin typeface="Calibri" panose="020F0502020204030204" pitchFamily="34" charset="0"/>
                  <a:ea typeface="新細明體" charset="0"/>
                  <a:cs typeface="Calibri" panose="020F0502020204030204" pitchFamily="34" charset="0"/>
                </a:rPr>
                <a:t> </a:t>
              </a:r>
              <a:r>
                <a:rPr lang="en-US" altLang="zh-TW" sz="4400" b="1" dirty="0">
                  <a:solidFill>
                    <a:srgbClr val="FFFF00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and Sir Godfrey N. Hounsfield </a:t>
              </a:r>
              <a:r>
                <a:rPr lang="en-US" altLang="zh-TW" sz="4400" b="1" dirty="0">
                  <a:solidFill>
                    <a:srgbClr val="FFFF00"/>
                  </a:solidFill>
                  <a:latin typeface="Calibri" panose="020F0502020204030204" pitchFamily="34" charset="0"/>
                  <a:ea typeface="新細明體" charset="0"/>
                  <a:cs typeface="Calibri" panose="020F0502020204030204" pitchFamily="34" charset="0"/>
                </a:rPr>
                <a:t>received the 1979 Nobel Prize in Physiology or Medicine </a:t>
              </a:r>
              <a:r>
                <a:rPr lang="en-US" altLang="zh-TW" sz="4400" b="1" dirty="0">
                  <a:solidFill>
                    <a:srgbClr val="FFFF00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for the development of </a:t>
              </a:r>
              <a:r>
                <a:rPr lang="en-US" altLang="zh-TW" sz="4400" b="1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computer assisted tomography (CT)</a:t>
              </a:r>
            </a:p>
          </p:txBody>
        </p:sp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6692824" y="5327870"/>
              <a:ext cx="3903633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1828800"/>
              <a:r>
                <a:rPr lang="en-US" altLang="zh-TW" sz="4000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Arial" charset="0"/>
                </a:rPr>
                <a:t>Alan M. Cormack</a:t>
              </a:r>
            </a:p>
            <a:p>
              <a:pPr defTabSz="1828800"/>
              <a:r>
                <a:rPr lang="en-US" altLang="zh-TW" sz="4000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Arial" charset="0"/>
                </a:rPr>
                <a:t>(1924-1998)</a:t>
              </a:r>
            </a:p>
          </p:txBody>
        </p: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12031566" y="5327870"/>
              <a:ext cx="565892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1828800"/>
              <a:r>
                <a:rPr lang="en-US" altLang="zh-TW" sz="4000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Arial" charset="0"/>
                </a:rPr>
                <a:t>Sir Godfrey N. Hounsfield</a:t>
              </a:r>
            </a:p>
            <a:p>
              <a:pPr defTabSz="1828800"/>
              <a:r>
                <a:rPr lang="en-US" altLang="zh-TW" sz="4000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Arial" charset="0"/>
                </a:rPr>
                <a:t>(1919-2004)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699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16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79" y="3250984"/>
            <a:ext cx="10021435" cy="75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 descr="Mri, Magnetic, X Ray, Skull, Head, Brain, Med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19" y="3372754"/>
            <a:ext cx="7423107" cy="74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329" y="10767060"/>
            <a:ext cx="5810886" cy="95923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3500" tIns="63500" rIns="63500" bIns="635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Live or dead brain?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714703" y="1020392"/>
            <a:ext cx="20355361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9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Functional vs Anatomical Imaging</a:t>
            </a:r>
            <a:endParaRPr kumimoji="1" lang="en-US" altLang="zh-TW" sz="9600" b="1" dirty="0">
              <a:solidFill>
                <a:srgbClr val="FFFF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6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ity Lights of the United States 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010" y="3763561"/>
            <a:ext cx="10835642" cy="72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nited States satellite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0" y="4152181"/>
            <a:ext cx="12449720" cy="68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110120" y="965896"/>
            <a:ext cx="18288000" cy="24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9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Functional imaging</a:t>
            </a:r>
          </a:p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“light up” activities</a:t>
            </a:r>
            <a:endParaRPr kumimoji="1" lang="en-US" altLang="zh-TW" sz="5400" b="1" dirty="0">
              <a:solidFill>
                <a:srgbClr val="FFFF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58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3960" y="358625"/>
            <a:ext cx="1542381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/>
            <a:r>
              <a:rPr kumimoji="1" lang="en-US" altLang="zh-TW" sz="9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Nuclear Medicine Imaging</a:t>
            </a:r>
          </a:p>
          <a:p>
            <a:pPr algn="l" defTabSz="1828800"/>
            <a:r>
              <a:rPr kumimoji="1" lang="en-US" altLang="zh-TW" sz="4400" b="1" i="1" dirty="0">
                <a:solidFill>
                  <a:srgbClr val="CCFFCC"/>
                </a:solidFill>
                <a:latin typeface="Arial" charset="0"/>
                <a:ea typeface="ＭＳ Ｐゴシック" charset="0"/>
                <a:cs typeface="MS PGothic" charset="0"/>
              </a:rPr>
              <a:t>   Tracer Kinetics &amp; Distribution</a:t>
            </a:r>
          </a:p>
          <a:p>
            <a:pPr algn="l" defTabSz="1828800"/>
            <a:r>
              <a:rPr kumimoji="1" lang="en-US" altLang="zh-TW" sz="4400" b="1" i="1" dirty="0">
                <a:solidFill>
                  <a:srgbClr val="CCFFCC"/>
                </a:solidFill>
                <a:latin typeface="Arial" charset="0"/>
                <a:ea typeface="ＭＳ Ｐゴシック" charset="0"/>
                <a:cs typeface="MS PGothic" charset="0"/>
              </a:rPr>
              <a:t>+ Radiolabeled chemicals</a:t>
            </a:r>
          </a:p>
          <a:p>
            <a:pPr algn="l" defTabSz="1828800"/>
            <a:r>
              <a:rPr kumimoji="1" lang="en-US" altLang="zh-TW" sz="4400" b="1" i="1" dirty="0">
                <a:solidFill>
                  <a:srgbClr val="CCFFCC"/>
                </a:solidFill>
                <a:latin typeface="Arial" charset="0"/>
                <a:ea typeface="ＭＳ Ｐゴシック" charset="0"/>
                <a:cs typeface="MS PGothic" charset="0"/>
              </a:rPr>
              <a:t>= Function/Physiology</a:t>
            </a:r>
            <a:endParaRPr kumimoji="1" lang="en-US" altLang="zh-TW" sz="4400" b="1" dirty="0">
              <a:solidFill>
                <a:srgbClr val="CCFFCC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pic>
        <p:nvPicPr>
          <p:cNvPr id="18" name="Picture 4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89" y="6241324"/>
            <a:ext cx="4580466" cy="49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496635" y="6651280"/>
            <a:ext cx="6937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3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Planar &amp; Single-</a:t>
            </a:r>
          </a:p>
          <a:p>
            <a:pPr defTabSz="1828800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3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Photon ECT (SPECT))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091394" y="6241325"/>
            <a:ext cx="6588017" cy="5680915"/>
            <a:chOff x="16847940" y="1"/>
            <a:chExt cx="5396112" cy="4707466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7940" y="1"/>
              <a:ext cx="5396112" cy="4707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8121956" y="2300393"/>
              <a:ext cx="1666540" cy="484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TW" sz="3200" b="1" dirty="0">
                  <a:solidFill>
                    <a:schemeClr val="accent5"/>
                  </a:solidFill>
                  <a:latin typeface="Arial" charset="0"/>
                  <a:ea typeface="ＭＳ Ｐゴシック" charset="0"/>
                  <a:cs typeface="MS PGothic" charset="0"/>
                </a:rPr>
                <a:t>FDG-PET</a:t>
              </a:r>
              <a:endParaRPr lang="en-US" sz="32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694560" y="6338754"/>
            <a:ext cx="2133604" cy="882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8800">
              <a:lnSpc>
                <a:spcPts val="3000"/>
              </a:lnSpc>
            </a:pPr>
            <a:r>
              <a:rPr kumimoji="1" lang="en-US" altLang="zh-TW" sz="4000" b="1" dirty="0">
                <a:solidFill>
                  <a:srgbClr val="AD0B3E"/>
                </a:solidFill>
                <a:latin typeface="Arial" charset="0"/>
                <a:ea typeface="ＭＳ Ｐゴシック" charset="0"/>
                <a:cs typeface="MS PGothic" charset="0"/>
              </a:rPr>
              <a:t>Lung Cancer</a:t>
            </a:r>
            <a:endParaRPr lang="en-US" sz="4000" dirty="0">
              <a:solidFill>
                <a:srgbClr val="AD0B3E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290" y="2121537"/>
            <a:ext cx="7621181" cy="44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23948"/>
              </p:ext>
            </p:extLst>
          </p:nvPr>
        </p:nvGraphicFramePr>
        <p:xfrm>
          <a:off x="19316141" y="969496"/>
          <a:ext cx="4546168" cy="6686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9" imgW="4088889" imgH="5346032" progId="Photoshop.Image.6">
                  <p:embed/>
                </p:oleObj>
              </mc:Choice>
              <mc:Fallback>
                <p:oleObj name="Image" r:id="rId9" imgW="4088889" imgH="5346032" progId="Photoshop.Image.6">
                  <p:embed/>
                  <p:pic>
                    <p:nvPicPr>
                      <p:cNvPr id="2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16141" y="969496"/>
                        <a:ext cx="4546168" cy="6686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2388615" y="6006282"/>
            <a:ext cx="5655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In-111 Prostate Cancer Imaging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20585812" y="6209350"/>
            <a:ext cx="230223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Tc-99m HDP</a:t>
            </a:r>
          </a:p>
          <a:p>
            <a:r>
              <a:rPr kumimoji="1"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Whole-Body</a:t>
            </a:r>
          </a:p>
          <a:p>
            <a:r>
              <a:rPr kumimoji="1"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Bone Scan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1088255" y="9507145"/>
            <a:ext cx="2120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MS PGothic" charset="0"/>
              </a:rPr>
              <a:t>Tl-201 Cardiac Functional Scan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788250" y="10575678"/>
            <a:ext cx="2643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3200" b="1" dirty="0">
                <a:solidFill>
                  <a:schemeClr val="accent5"/>
                </a:solidFill>
                <a:latin typeface="Arial" charset="0"/>
                <a:ea typeface="ＭＳ Ｐゴシック" charset="0"/>
                <a:cs typeface="MS PGothic" charset="0"/>
              </a:rPr>
              <a:t>FDG-PET</a:t>
            </a:r>
            <a:endParaRPr lang="en-US" sz="3200" dirty="0">
              <a:solidFill>
                <a:schemeClr val="accent5"/>
              </a:solidFill>
            </a:endParaRPr>
          </a:p>
        </p:txBody>
      </p:sp>
      <p:pic>
        <p:nvPicPr>
          <p:cNvPr id="8194" name="Picture 2" descr="https://www.researchgate.net/profile/Mariane_Montalembert/publication/8667419/figure/fig1/AS:281416379191296@1444106301477/Tl-myocardial-SPECT-reversible-defect-in-the-anterior-wall-left-ventricular-cavity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7709"/>
          <a:stretch/>
        </p:blipFill>
        <p:spPr bwMode="auto">
          <a:xfrm>
            <a:off x="15216482" y="8241266"/>
            <a:ext cx="5871773" cy="50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2927669" y="9198685"/>
            <a:ext cx="212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stress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80341" y="11786159"/>
            <a:ext cx="212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MS PGothic" charset="0"/>
              </a:rPr>
              <a:t>rest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49589" y="4312993"/>
            <a:ext cx="813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/>
            <a:r>
              <a:rPr kumimoji="1" lang="en-US" altLang="zh-TW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MS PGothic" charset="0"/>
                <a:sym typeface="Wingdings" panose="05000000000000000000" pitchFamily="2" charset="2"/>
              </a:rPr>
              <a:t> </a:t>
            </a:r>
            <a:r>
              <a:rPr kumimoji="1" lang="en-US" altLang="zh-TW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MS PGothic" charset="0"/>
              </a:rPr>
              <a:t>molecular imaging</a:t>
            </a:r>
            <a:endParaRPr kumimoji="1" lang="en-US" altLang="zh-TW" sz="4400" b="1" dirty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5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63500" tIns="63500" rIns="63500" bIns="635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3500" tIns="63500" rIns="63500" bIns="635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63500" tIns="63500" rIns="63500" bIns="635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3500" tIns="63500" rIns="63500" bIns="635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1976</Words>
  <Application>Microsoft Office PowerPoint</Application>
  <PresentationFormat>Custom</PresentationFormat>
  <Paragraphs>414</Paragraphs>
  <Slides>55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7" baseType="lpstr">
      <vt:lpstr>Ariel</vt:lpstr>
      <vt:lpstr>Helvetica Light</vt:lpstr>
      <vt:lpstr>Helvetica Neue</vt:lpstr>
      <vt:lpstr>MS PGothic</vt:lpstr>
      <vt:lpstr>MS PGothic</vt:lpstr>
      <vt:lpstr>新細明體</vt:lpstr>
      <vt:lpstr>Univers 55</vt:lpstr>
      <vt:lpstr>Arial</vt:lpstr>
      <vt:lpstr>Arial Rounded MT Bold</vt:lpstr>
      <vt:lpstr>Calibri</vt:lpstr>
      <vt:lpstr>Calibri Light</vt:lpstr>
      <vt:lpstr>Cambria Math</vt:lpstr>
      <vt:lpstr>Courier New</vt:lpstr>
      <vt:lpstr>Lucida Sans Unicode</vt:lpstr>
      <vt:lpstr>Symbol</vt:lpstr>
      <vt:lpstr>Times</vt:lpstr>
      <vt:lpstr>Times New Roman</vt:lpstr>
      <vt:lpstr>Verdana</vt:lpstr>
      <vt:lpstr>Wingdings</vt:lpstr>
      <vt:lpstr>White</vt:lpstr>
      <vt:lpstr>Image</vt:lpstr>
      <vt:lpstr>Equation</vt:lpstr>
      <vt:lpstr>Medical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Positron-Emitting Nuclides</vt:lpstr>
      <vt:lpstr>Production of Isotopes (Cyclotron)</vt:lpstr>
      <vt:lpstr>Production of Isotopes (Cyclotron)</vt:lpstr>
      <vt:lpstr>PowerPoint Presentation</vt:lpstr>
      <vt:lpstr>PowerPoint Presentation</vt:lpstr>
      <vt:lpstr>PowerPoint Presentation</vt:lpstr>
      <vt:lpstr>Scintillation Detector</vt:lpstr>
      <vt:lpstr>PET Event Detection</vt:lpstr>
      <vt:lpstr>PET Event Types</vt:lpstr>
      <vt:lpstr>PET Block Detector</vt:lpstr>
      <vt:lpstr>Factors affecting resolution</vt:lpstr>
      <vt:lpstr>Block Detectors</vt:lpstr>
      <vt:lpstr>PowerPoint Presentation</vt:lpstr>
      <vt:lpstr>PowerPoint Presentation</vt:lpstr>
      <vt:lpstr>Depth-of-interaction (DOI) blurring</vt:lpstr>
      <vt:lpstr>Large Patient Problem</vt:lpstr>
      <vt:lpstr>Time-of-flight (TOF) PET</vt:lpstr>
      <vt:lpstr>PowerPoint Presentation</vt:lpstr>
      <vt:lpstr>PowerPoint Presentation</vt:lpstr>
      <vt:lpstr>Silicon Photomultiplier (SiPM)</vt:lpstr>
      <vt:lpstr>PowerPoint Presentation</vt:lpstr>
      <vt:lpstr>Compact SiPM based PET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Imaging, computing, and computational imaging</dc:title>
  <cp:lastModifiedBy>Chien-Min Kao</cp:lastModifiedBy>
  <cp:revision>54</cp:revision>
  <dcterms:modified xsi:type="dcterms:W3CDTF">2018-03-14T08:22:36Z</dcterms:modified>
</cp:coreProperties>
</file>