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4"/>
  </p:notesMasterIdLst>
  <p:handoutMasterIdLst>
    <p:handoutMasterId r:id="rId35"/>
  </p:handoutMasterIdLst>
  <p:sldIdLst>
    <p:sldId id="364" r:id="rId2"/>
    <p:sldId id="401" r:id="rId3"/>
    <p:sldId id="407" r:id="rId4"/>
    <p:sldId id="378" r:id="rId5"/>
    <p:sldId id="402" r:id="rId6"/>
    <p:sldId id="381" r:id="rId7"/>
    <p:sldId id="380" r:id="rId8"/>
    <p:sldId id="379" r:id="rId9"/>
    <p:sldId id="386" r:id="rId10"/>
    <p:sldId id="367" r:id="rId11"/>
    <p:sldId id="384" r:id="rId12"/>
    <p:sldId id="377" r:id="rId13"/>
    <p:sldId id="374" r:id="rId14"/>
    <p:sldId id="387" r:id="rId15"/>
    <p:sldId id="395" r:id="rId16"/>
    <p:sldId id="399" r:id="rId17"/>
    <p:sldId id="400" r:id="rId18"/>
    <p:sldId id="388" r:id="rId19"/>
    <p:sldId id="391" r:id="rId20"/>
    <p:sldId id="389" r:id="rId21"/>
    <p:sldId id="390" r:id="rId22"/>
    <p:sldId id="392" r:id="rId23"/>
    <p:sldId id="396" r:id="rId24"/>
    <p:sldId id="394" r:id="rId25"/>
    <p:sldId id="397" r:id="rId26"/>
    <p:sldId id="404" r:id="rId27"/>
    <p:sldId id="405" r:id="rId28"/>
    <p:sldId id="406" r:id="rId29"/>
    <p:sldId id="363" r:id="rId30"/>
    <p:sldId id="382" r:id="rId31"/>
    <p:sldId id="383" r:id="rId32"/>
    <p:sldId id="385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DFF"/>
    <a:srgbClr val="1F497D"/>
    <a:srgbClr val="81428E"/>
    <a:srgbClr val="E78707"/>
    <a:srgbClr val="005A97"/>
    <a:srgbClr val="008EEE"/>
    <a:srgbClr val="D1ECFF"/>
    <a:srgbClr val="3FB1FF"/>
    <a:srgbClr val="0582FF"/>
    <a:srgbClr val="2C7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19" autoAdjust="0"/>
    <p:restoredTop sz="92645" autoAdjust="0"/>
  </p:normalViewPr>
  <p:slideViewPr>
    <p:cSldViewPr snapToGrid="0" snapToObjects="1">
      <p:cViewPr varScale="1">
        <p:scale>
          <a:sx n="89" d="100"/>
          <a:sy n="89" d="100"/>
        </p:scale>
        <p:origin x="90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D35C0-CA5F-EA42-BEEA-063327461F4E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89CDB522-22D3-BC4F-9215-5224002A721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Blended Attack</a:t>
          </a:r>
        </a:p>
        <a:p>
          <a:r>
            <a:rPr lang="en-US" dirty="0" smtClean="0"/>
            <a:t> digital &amp; material sabotage</a:t>
          </a:r>
          <a:endParaRPr lang="en-US" dirty="0"/>
        </a:p>
      </dgm:t>
    </dgm:pt>
    <dgm:pt modelId="{EF911FBA-4E17-5B48-9318-3AAE097FC81A}" type="parTrans" cxnId="{BE6670AE-5C10-B944-BC91-FBB814ADAA08}">
      <dgm:prSet/>
      <dgm:spPr/>
      <dgm:t>
        <a:bodyPr/>
        <a:lstStyle/>
        <a:p>
          <a:endParaRPr lang="en-US"/>
        </a:p>
      </dgm:t>
    </dgm:pt>
    <dgm:pt modelId="{E6C1FA9B-8A72-F743-ABFE-4AFA01F3E4D9}" type="sibTrans" cxnId="{BE6670AE-5C10-B944-BC91-FBB814ADAA08}">
      <dgm:prSet/>
      <dgm:spPr/>
      <dgm:t>
        <a:bodyPr/>
        <a:lstStyle/>
        <a:p>
          <a:endParaRPr lang="en-US"/>
        </a:p>
      </dgm:t>
    </dgm:pt>
    <dgm:pt modelId="{1BFF7998-3231-CD40-A47C-093C96A72A6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Directed remote attack </a:t>
          </a:r>
        </a:p>
        <a:p>
          <a:r>
            <a:rPr lang="en-US" dirty="0" smtClean="0"/>
            <a:t>(persistent threat)</a:t>
          </a:r>
          <a:endParaRPr lang="en-US" dirty="0"/>
        </a:p>
      </dgm:t>
    </dgm:pt>
    <dgm:pt modelId="{0EA6B782-978A-6C4E-97A8-196B1E4360C2}" type="parTrans" cxnId="{DAC16755-73FB-6B4D-931C-7DFC57B47532}">
      <dgm:prSet/>
      <dgm:spPr/>
      <dgm:t>
        <a:bodyPr/>
        <a:lstStyle/>
        <a:p>
          <a:endParaRPr lang="en-US"/>
        </a:p>
      </dgm:t>
    </dgm:pt>
    <dgm:pt modelId="{D14D459A-28DA-784B-B245-10867E741528}" type="sibTrans" cxnId="{DAC16755-73FB-6B4D-931C-7DFC57B47532}">
      <dgm:prSet/>
      <dgm:spPr/>
      <dgm:t>
        <a:bodyPr/>
        <a:lstStyle/>
        <a:p>
          <a:endParaRPr lang="en-US"/>
        </a:p>
      </dgm:t>
    </dgm:pt>
    <dgm:pt modelId="{FE4CEDF3-5715-C741-A9B0-65FC1BA6545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Cyber security defenses versus unstructured/non-directed cyber threats (Crime, Botnets, etc.)</a:t>
          </a:r>
          <a:endParaRPr lang="en-US" dirty="0"/>
        </a:p>
      </dgm:t>
    </dgm:pt>
    <dgm:pt modelId="{5B1B5E0E-FA8A-F644-A849-B474B109A40F}" type="parTrans" cxnId="{84E8FE9D-08FA-7547-9834-3CFF741FD24F}">
      <dgm:prSet/>
      <dgm:spPr/>
      <dgm:t>
        <a:bodyPr/>
        <a:lstStyle/>
        <a:p>
          <a:endParaRPr lang="en-US"/>
        </a:p>
      </dgm:t>
    </dgm:pt>
    <dgm:pt modelId="{08AB4AC4-3D00-8843-ACF5-BFF6F87F4E9F}" type="sibTrans" cxnId="{84E8FE9D-08FA-7547-9834-3CFF741FD24F}">
      <dgm:prSet/>
      <dgm:spPr/>
      <dgm:t>
        <a:bodyPr/>
        <a:lstStyle/>
        <a:p>
          <a:endParaRPr lang="en-US"/>
        </a:p>
      </dgm:t>
    </dgm:pt>
    <dgm:pt modelId="{0A8F0BCC-CAF0-6C4E-94D2-70A199D3C35D}">
      <dgm:prSet/>
      <dgm:spPr>
        <a:solidFill>
          <a:srgbClr val="E78707"/>
        </a:solidFill>
      </dgm:spPr>
      <dgm:t>
        <a:bodyPr/>
        <a:lstStyle/>
        <a:p>
          <a:r>
            <a:rPr lang="en-US" dirty="0" smtClean="0"/>
            <a:t>Directed remote attack with witting insider &amp; supply chain (Nations/groups)</a:t>
          </a:r>
          <a:endParaRPr lang="en-US" dirty="0"/>
        </a:p>
      </dgm:t>
    </dgm:pt>
    <dgm:pt modelId="{D5116FC1-C2A3-A04A-BE31-1E45D3497FA8}" type="parTrans" cxnId="{CA2DF6DC-0A8C-DB4C-B210-8B33DF45E31E}">
      <dgm:prSet/>
      <dgm:spPr/>
      <dgm:t>
        <a:bodyPr/>
        <a:lstStyle/>
        <a:p>
          <a:endParaRPr lang="en-US"/>
        </a:p>
      </dgm:t>
    </dgm:pt>
    <dgm:pt modelId="{BED7514B-FC79-6745-A5C2-F8D3E28A9481}" type="sibTrans" cxnId="{CA2DF6DC-0A8C-DB4C-B210-8B33DF45E31E}">
      <dgm:prSet/>
      <dgm:spPr/>
      <dgm:t>
        <a:bodyPr/>
        <a:lstStyle/>
        <a:p>
          <a:endParaRPr lang="en-US"/>
        </a:p>
      </dgm:t>
    </dgm:pt>
    <dgm:pt modelId="{9A477F62-B463-A24F-9932-C440D14C2BE7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Directed remote attack with unwitting insider (Nations/groups)</a:t>
          </a:r>
          <a:endParaRPr lang="en-US" dirty="0"/>
        </a:p>
      </dgm:t>
    </dgm:pt>
    <dgm:pt modelId="{3586F564-B669-3542-B744-B96EA1A769B7}" type="parTrans" cxnId="{FC868A8D-07A6-4541-9944-6CB06B56D009}">
      <dgm:prSet/>
      <dgm:spPr/>
      <dgm:t>
        <a:bodyPr/>
        <a:lstStyle/>
        <a:p>
          <a:endParaRPr lang="en-US"/>
        </a:p>
      </dgm:t>
    </dgm:pt>
    <dgm:pt modelId="{7B710E15-B892-A147-9C7D-B930D44E4914}" type="sibTrans" cxnId="{FC868A8D-07A6-4541-9944-6CB06B56D009}">
      <dgm:prSet/>
      <dgm:spPr/>
      <dgm:t>
        <a:bodyPr/>
        <a:lstStyle/>
        <a:p>
          <a:endParaRPr lang="en-US"/>
        </a:p>
      </dgm:t>
    </dgm:pt>
    <dgm:pt modelId="{D4A3C1E5-95CE-B740-AA5F-1CA87F87BE33}" type="pres">
      <dgm:prSet presAssocID="{CEBD35C0-CA5F-EA42-BEEA-063327461F4E}" presName="Name0" presStyleCnt="0">
        <dgm:presLayoutVars>
          <dgm:dir/>
          <dgm:animLvl val="lvl"/>
          <dgm:resizeHandles val="exact"/>
        </dgm:presLayoutVars>
      </dgm:prSet>
      <dgm:spPr/>
    </dgm:pt>
    <dgm:pt modelId="{22BAD5AA-2BAE-9145-8E19-DB0B704BF133}" type="pres">
      <dgm:prSet presAssocID="{89CDB522-22D3-BC4F-9215-5224002A7217}" presName="Name8" presStyleCnt="0"/>
      <dgm:spPr/>
    </dgm:pt>
    <dgm:pt modelId="{1AFF65E7-5358-E341-9A59-E607BD13CA95}" type="pres">
      <dgm:prSet presAssocID="{89CDB522-22D3-BC4F-9215-5224002A7217}" presName="level" presStyleLbl="node1" presStyleIdx="0" presStyleCnt="5" custScaleX="99336" custScaleY="907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709AD-9280-224F-8B1F-F843EB434903}" type="pres">
      <dgm:prSet presAssocID="{89CDB522-22D3-BC4F-9215-5224002A72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83B5D-D406-9141-8273-296071913992}" type="pres">
      <dgm:prSet presAssocID="{0A8F0BCC-CAF0-6C4E-94D2-70A199D3C35D}" presName="Name8" presStyleCnt="0"/>
      <dgm:spPr/>
    </dgm:pt>
    <dgm:pt modelId="{34382B7F-D77D-7746-BC27-97882CB532C1}" type="pres">
      <dgm:prSet presAssocID="{0A8F0BCC-CAF0-6C4E-94D2-70A199D3C35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373B6-E3D7-2E46-A90F-6F7F55711FED}" type="pres">
      <dgm:prSet presAssocID="{0A8F0BCC-CAF0-6C4E-94D2-70A199D3C3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06792-E210-6C43-B7D9-797C0D02EF9A}" type="pres">
      <dgm:prSet presAssocID="{9A477F62-B463-A24F-9932-C440D14C2BE7}" presName="Name8" presStyleCnt="0"/>
      <dgm:spPr/>
    </dgm:pt>
    <dgm:pt modelId="{00CDE00C-E0CF-CC41-B4B8-8CA7C562A2E6}" type="pres">
      <dgm:prSet presAssocID="{9A477F62-B463-A24F-9932-C440D14C2BE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79879-DE6A-8443-8EE3-975460346C96}" type="pres">
      <dgm:prSet presAssocID="{9A477F62-B463-A24F-9932-C440D14C2B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6C0C5-6F80-5E42-A528-A8542E6495D7}" type="pres">
      <dgm:prSet presAssocID="{1BFF7998-3231-CD40-A47C-093C96A72A6E}" presName="Name8" presStyleCnt="0"/>
      <dgm:spPr/>
    </dgm:pt>
    <dgm:pt modelId="{B1D214D2-4305-FE4F-8CFA-D8029CCA70E9}" type="pres">
      <dgm:prSet presAssocID="{1BFF7998-3231-CD40-A47C-093C96A72A6E}" presName="level" presStyleLbl="node1" presStyleIdx="3" presStyleCnt="5" custLinFactNeighborX="2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65AE4-FAC5-FB4E-BB51-5A4C16ACAA30}" type="pres">
      <dgm:prSet presAssocID="{1BFF7998-3231-CD40-A47C-093C96A72A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23EB9-029B-E547-A638-79CBB6D36CB4}" type="pres">
      <dgm:prSet presAssocID="{FE4CEDF3-5715-C741-A9B0-65FC1BA6545F}" presName="Name8" presStyleCnt="0"/>
      <dgm:spPr/>
    </dgm:pt>
    <dgm:pt modelId="{DE64D119-B069-5444-B1E8-3B7EC5516AA7}" type="pres">
      <dgm:prSet presAssocID="{FE4CEDF3-5715-C741-A9B0-65FC1BA6545F}" presName="level" presStyleLbl="node1" presStyleIdx="4" presStyleCnt="5" custLinFactNeighborX="10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112A6-66D1-DB46-9C33-C3BC982FD914}" type="pres">
      <dgm:prSet presAssocID="{FE4CEDF3-5715-C741-A9B0-65FC1BA654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FD4A3E-7BEE-4050-BE96-E67B2B81F584}" type="presOf" srcId="{CEBD35C0-CA5F-EA42-BEEA-063327461F4E}" destId="{D4A3C1E5-95CE-B740-AA5F-1CA87F87BE33}" srcOrd="0" destOrd="0" presId="urn:microsoft.com/office/officeart/2005/8/layout/pyramid1"/>
    <dgm:cxn modelId="{8306ABCD-C041-4BCE-9C52-86F784F67487}" type="presOf" srcId="{FE4CEDF3-5715-C741-A9B0-65FC1BA6545F}" destId="{DE64D119-B069-5444-B1E8-3B7EC5516AA7}" srcOrd="0" destOrd="0" presId="urn:microsoft.com/office/officeart/2005/8/layout/pyramid1"/>
    <dgm:cxn modelId="{DA40CD8F-110F-4B8D-AAB4-B2E9FDBF761B}" type="presOf" srcId="{9A477F62-B463-A24F-9932-C440D14C2BE7}" destId="{C4D79879-DE6A-8443-8EE3-975460346C96}" srcOrd="1" destOrd="0" presId="urn:microsoft.com/office/officeart/2005/8/layout/pyramid1"/>
    <dgm:cxn modelId="{B432CA00-CA00-42B0-B5C8-8AFBC85B9957}" type="presOf" srcId="{FE4CEDF3-5715-C741-A9B0-65FC1BA6545F}" destId="{B2C112A6-66D1-DB46-9C33-C3BC982FD914}" srcOrd="1" destOrd="0" presId="urn:microsoft.com/office/officeart/2005/8/layout/pyramid1"/>
    <dgm:cxn modelId="{8400971F-855F-4587-8438-ACB6C405AE43}" type="presOf" srcId="{1BFF7998-3231-CD40-A47C-093C96A72A6E}" destId="{D9D65AE4-FAC5-FB4E-BB51-5A4C16ACAA30}" srcOrd="1" destOrd="0" presId="urn:microsoft.com/office/officeart/2005/8/layout/pyramid1"/>
    <dgm:cxn modelId="{CE238355-28E2-4527-902E-C0BF15DE7E81}" type="presOf" srcId="{0A8F0BCC-CAF0-6C4E-94D2-70A199D3C35D}" destId="{6EE373B6-E3D7-2E46-A90F-6F7F55711FED}" srcOrd="1" destOrd="0" presId="urn:microsoft.com/office/officeart/2005/8/layout/pyramid1"/>
    <dgm:cxn modelId="{445B36CC-4E7D-4C41-A1EC-883EA7FCE301}" type="presOf" srcId="{9A477F62-B463-A24F-9932-C440D14C2BE7}" destId="{00CDE00C-E0CF-CC41-B4B8-8CA7C562A2E6}" srcOrd="0" destOrd="0" presId="urn:microsoft.com/office/officeart/2005/8/layout/pyramid1"/>
    <dgm:cxn modelId="{26A171E7-D873-4E77-8727-C8787BCE678D}" type="presOf" srcId="{89CDB522-22D3-BC4F-9215-5224002A7217}" destId="{F18709AD-9280-224F-8B1F-F843EB434903}" srcOrd="1" destOrd="0" presId="urn:microsoft.com/office/officeart/2005/8/layout/pyramid1"/>
    <dgm:cxn modelId="{DAC16755-73FB-6B4D-931C-7DFC57B47532}" srcId="{CEBD35C0-CA5F-EA42-BEEA-063327461F4E}" destId="{1BFF7998-3231-CD40-A47C-093C96A72A6E}" srcOrd="3" destOrd="0" parTransId="{0EA6B782-978A-6C4E-97A8-196B1E4360C2}" sibTransId="{D14D459A-28DA-784B-B245-10867E741528}"/>
    <dgm:cxn modelId="{49038664-6F5E-4EEB-9F84-3099C0704C50}" type="presOf" srcId="{1BFF7998-3231-CD40-A47C-093C96A72A6E}" destId="{B1D214D2-4305-FE4F-8CFA-D8029CCA70E9}" srcOrd="0" destOrd="0" presId="urn:microsoft.com/office/officeart/2005/8/layout/pyramid1"/>
    <dgm:cxn modelId="{CA2DF6DC-0A8C-DB4C-B210-8B33DF45E31E}" srcId="{CEBD35C0-CA5F-EA42-BEEA-063327461F4E}" destId="{0A8F0BCC-CAF0-6C4E-94D2-70A199D3C35D}" srcOrd="1" destOrd="0" parTransId="{D5116FC1-C2A3-A04A-BE31-1E45D3497FA8}" sibTransId="{BED7514B-FC79-6745-A5C2-F8D3E28A9481}"/>
    <dgm:cxn modelId="{BE6670AE-5C10-B944-BC91-FBB814ADAA08}" srcId="{CEBD35C0-CA5F-EA42-BEEA-063327461F4E}" destId="{89CDB522-22D3-BC4F-9215-5224002A7217}" srcOrd="0" destOrd="0" parTransId="{EF911FBA-4E17-5B48-9318-3AAE097FC81A}" sibTransId="{E6C1FA9B-8A72-F743-ABFE-4AFA01F3E4D9}"/>
    <dgm:cxn modelId="{84E8FE9D-08FA-7547-9834-3CFF741FD24F}" srcId="{CEBD35C0-CA5F-EA42-BEEA-063327461F4E}" destId="{FE4CEDF3-5715-C741-A9B0-65FC1BA6545F}" srcOrd="4" destOrd="0" parTransId="{5B1B5E0E-FA8A-F644-A849-B474B109A40F}" sibTransId="{08AB4AC4-3D00-8843-ACF5-BFF6F87F4E9F}"/>
    <dgm:cxn modelId="{FC868A8D-07A6-4541-9944-6CB06B56D009}" srcId="{CEBD35C0-CA5F-EA42-BEEA-063327461F4E}" destId="{9A477F62-B463-A24F-9932-C440D14C2BE7}" srcOrd="2" destOrd="0" parTransId="{3586F564-B669-3542-B744-B96EA1A769B7}" sibTransId="{7B710E15-B892-A147-9C7D-B930D44E4914}"/>
    <dgm:cxn modelId="{190F0557-0BE5-40BD-8228-7D681E9D3C07}" type="presOf" srcId="{89CDB522-22D3-BC4F-9215-5224002A7217}" destId="{1AFF65E7-5358-E341-9A59-E607BD13CA95}" srcOrd="0" destOrd="0" presId="urn:microsoft.com/office/officeart/2005/8/layout/pyramid1"/>
    <dgm:cxn modelId="{46A611CD-12F8-4C0E-99D3-0505110AC374}" type="presOf" srcId="{0A8F0BCC-CAF0-6C4E-94D2-70A199D3C35D}" destId="{34382B7F-D77D-7746-BC27-97882CB532C1}" srcOrd="0" destOrd="0" presId="urn:microsoft.com/office/officeart/2005/8/layout/pyramid1"/>
    <dgm:cxn modelId="{63440388-9779-4BC2-BFFB-F8D313F7DF62}" type="presParOf" srcId="{D4A3C1E5-95CE-B740-AA5F-1CA87F87BE33}" destId="{22BAD5AA-2BAE-9145-8E19-DB0B704BF133}" srcOrd="0" destOrd="0" presId="urn:microsoft.com/office/officeart/2005/8/layout/pyramid1"/>
    <dgm:cxn modelId="{C9AA3B65-AD08-411C-8047-584C74168A64}" type="presParOf" srcId="{22BAD5AA-2BAE-9145-8E19-DB0B704BF133}" destId="{1AFF65E7-5358-E341-9A59-E607BD13CA95}" srcOrd="0" destOrd="0" presId="urn:microsoft.com/office/officeart/2005/8/layout/pyramid1"/>
    <dgm:cxn modelId="{9BCD327B-49EE-41EC-9335-671F3A8898AD}" type="presParOf" srcId="{22BAD5AA-2BAE-9145-8E19-DB0B704BF133}" destId="{F18709AD-9280-224F-8B1F-F843EB434903}" srcOrd="1" destOrd="0" presId="urn:microsoft.com/office/officeart/2005/8/layout/pyramid1"/>
    <dgm:cxn modelId="{40105E87-59EC-415B-97C6-6C7A34DD602C}" type="presParOf" srcId="{D4A3C1E5-95CE-B740-AA5F-1CA87F87BE33}" destId="{69283B5D-D406-9141-8273-296071913992}" srcOrd="1" destOrd="0" presId="urn:microsoft.com/office/officeart/2005/8/layout/pyramid1"/>
    <dgm:cxn modelId="{B86CBD43-2DA2-4769-BFB9-E0601502ECED}" type="presParOf" srcId="{69283B5D-D406-9141-8273-296071913992}" destId="{34382B7F-D77D-7746-BC27-97882CB532C1}" srcOrd="0" destOrd="0" presId="urn:microsoft.com/office/officeart/2005/8/layout/pyramid1"/>
    <dgm:cxn modelId="{47DA6A12-723C-4DCB-B360-22E9B5124026}" type="presParOf" srcId="{69283B5D-D406-9141-8273-296071913992}" destId="{6EE373B6-E3D7-2E46-A90F-6F7F55711FED}" srcOrd="1" destOrd="0" presId="urn:microsoft.com/office/officeart/2005/8/layout/pyramid1"/>
    <dgm:cxn modelId="{F1B5C9B4-0D2A-42EB-9933-B6B61D6E861E}" type="presParOf" srcId="{D4A3C1E5-95CE-B740-AA5F-1CA87F87BE33}" destId="{14506792-E210-6C43-B7D9-797C0D02EF9A}" srcOrd="2" destOrd="0" presId="urn:microsoft.com/office/officeart/2005/8/layout/pyramid1"/>
    <dgm:cxn modelId="{B11258E1-5D51-4FAD-A396-DFF8E928ABFB}" type="presParOf" srcId="{14506792-E210-6C43-B7D9-797C0D02EF9A}" destId="{00CDE00C-E0CF-CC41-B4B8-8CA7C562A2E6}" srcOrd="0" destOrd="0" presId="urn:microsoft.com/office/officeart/2005/8/layout/pyramid1"/>
    <dgm:cxn modelId="{326EA8F3-C5ED-45AC-9CEE-1FAF6B922B4C}" type="presParOf" srcId="{14506792-E210-6C43-B7D9-797C0D02EF9A}" destId="{C4D79879-DE6A-8443-8EE3-975460346C96}" srcOrd="1" destOrd="0" presId="urn:microsoft.com/office/officeart/2005/8/layout/pyramid1"/>
    <dgm:cxn modelId="{49EA3888-4C84-4575-A779-D94A5DA42D09}" type="presParOf" srcId="{D4A3C1E5-95CE-B740-AA5F-1CA87F87BE33}" destId="{36D6C0C5-6F80-5E42-A528-A8542E6495D7}" srcOrd="3" destOrd="0" presId="urn:microsoft.com/office/officeart/2005/8/layout/pyramid1"/>
    <dgm:cxn modelId="{8542D385-E5B8-4837-B6AB-EC2D056DEE82}" type="presParOf" srcId="{36D6C0C5-6F80-5E42-A528-A8542E6495D7}" destId="{B1D214D2-4305-FE4F-8CFA-D8029CCA70E9}" srcOrd="0" destOrd="0" presId="urn:microsoft.com/office/officeart/2005/8/layout/pyramid1"/>
    <dgm:cxn modelId="{CD0D8E4E-EC4C-432C-8F37-AA8769C905F6}" type="presParOf" srcId="{36D6C0C5-6F80-5E42-A528-A8542E6495D7}" destId="{D9D65AE4-FAC5-FB4E-BB51-5A4C16ACAA30}" srcOrd="1" destOrd="0" presId="urn:microsoft.com/office/officeart/2005/8/layout/pyramid1"/>
    <dgm:cxn modelId="{230BF3A7-9054-4674-808B-1528F67D130D}" type="presParOf" srcId="{D4A3C1E5-95CE-B740-AA5F-1CA87F87BE33}" destId="{E0223EB9-029B-E547-A638-79CBB6D36CB4}" srcOrd="4" destOrd="0" presId="urn:microsoft.com/office/officeart/2005/8/layout/pyramid1"/>
    <dgm:cxn modelId="{416ADD24-267D-4140-BD79-513E830D6B3B}" type="presParOf" srcId="{E0223EB9-029B-E547-A638-79CBB6D36CB4}" destId="{DE64D119-B069-5444-B1E8-3B7EC5516AA7}" srcOrd="0" destOrd="0" presId="urn:microsoft.com/office/officeart/2005/8/layout/pyramid1"/>
    <dgm:cxn modelId="{338096DB-0E5F-42ED-8007-A01C48F6427E}" type="presParOf" srcId="{E0223EB9-029B-E547-A638-79CBB6D36CB4}" destId="{B2C112A6-66D1-DB46-9C33-C3BC982FD91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0B6CEA-0E73-44CB-95FF-7F52CF3240AF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F998C3-CCD6-4492-86A5-0028D36084CA}">
      <dgm:prSet phldrT="[Text]" custT="1"/>
      <dgm:spPr/>
      <dgm:t>
        <a:bodyPr/>
        <a:lstStyle/>
        <a:p>
          <a:r>
            <a:rPr lang="en-US" sz="1200" smtClean="0"/>
            <a:t>Conversations</a:t>
          </a:r>
          <a:endParaRPr lang="en-US" sz="1200" dirty="0"/>
        </a:p>
      </dgm:t>
    </dgm:pt>
    <dgm:pt modelId="{6DE95BAA-86FB-41F9-B2F2-8E2FD0BD9095}" type="parTrans" cxnId="{D32A28A8-E199-4F3C-9F70-78A3154F9E5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CE89161-3828-4BB0-BB28-DC59BE0CCCEF}" type="sibTrans" cxnId="{D32A28A8-E199-4F3C-9F70-78A3154F9E5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AEB2C93-9094-45F5-B5B5-9DA0EEE4AF05}">
      <dgm:prSet phldrT="[Text]" custT="1"/>
      <dgm:spPr/>
      <dgm:t>
        <a:bodyPr/>
        <a:lstStyle/>
        <a:p>
          <a:r>
            <a:rPr lang="en-US" sz="1200" smtClean="0"/>
            <a:t>Assessments</a:t>
          </a:r>
          <a:endParaRPr lang="en-US" sz="1200" dirty="0"/>
        </a:p>
      </dgm:t>
    </dgm:pt>
    <dgm:pt modelId="{3BBA7F12-9C03-4E60-8761-E7A39D87A44E}" type="parTrans" cxnId="{9777ED73-D198-4B8D-89EA-60D56CFF704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F29896C-A035-445D-85F5-6B1D5F22C58D}" type="sibTrans" cxnId="{9777ED73-D198-4B8D-89EA-60D56CFF704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41D7D14-9CFA-476F-8500-2F26B87AA351}">
      <dgm:prSet phldrT="[Text]" custT="1"/>
      <dgm:spPr/>
      <dgm:t>
        <a:bodyPr/>
        <a:lstStyle/>
        <a:p>
          <a:r>
            <a:rPr lang="en-US" sz="1200" smtClean="0"/>
            <a:t>Scenarios</a:t>
          </a:r>
          <a:endParaRPr lang="en-US" sz="1200" dirty="0"/>
        </a:p>
      </dgm:t>
    </dgm:pt>
    <dgm:pt modelId="{B824CAA5-E896-4C5C-9116-4F329BD58061}" type="parTrans" cxnId="{000E47B7-8FC9-496E-B50E-8D55B0B2B31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9EA7A3A-45C4-488D-955A-E258286C2A6D}" type="sibTrans" cxnId="{000E47B7-8FC9-496E-B50E-8D55B0B2B31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8CF3B3E-4D7F-41E2-9C6B-30F401A3D735}">
      <dgm:prSet phldrT="[Text]" custT="1"/>
      <dgm:spPr/>
      <dgm:t>
        <a:bodyPr/>
        <a:lstStyle/>
        <a:p>
          <a:r>
            <a:rPr lang="en-US" sz="1200" smtClean="0"/>
            <a:t>Collaboration on Projects</a:t>
          </a:r>
          <a:endParaRPr lang="en-US" sz="1200" dirty="0"/>
        </a:p>
      </dgm:t>
    </dgm:pt>
    <dgm:pt modelId="{E3C4342A-9A31-44E3-9142-948C64AD5A57}" type="parTrans" cxnId="{0BC26A69-0581-4980-A4AE-7772D83E578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840C9A9-547A-4559-863C-DCD2EDC14BB2}" type="sibTrans" cxnId="{0BC26A69-0581-4980-A4AE-7772D83E578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FDFFE31-C1B4-4F21-AC0A-C1F586272AE5}">
      <dgm:prSet phldrT="[Text]" custT="1"/>
      <dgm:spPr/>
      <dgm:t>
        <a:bodyPr/>
        <a:lstStyle/>
        <a:p>
          <a:r>
            <a:rPr lang="en-US" sz="1200" dirty="0" smtClean="0"/>
            <a:t>Exercises</a:t>
          </a:r>
          <a:endParaRPr lang="en-US" sz="1200" dirty="0"/>
        </a:p>
      </dgm:t>
    </dgm:pt>
    <dgm:pt modelId="{1D4E6B6C-65B1-4308-84A0-AC8FC1912E8B}" type="parTrans" cxnId="{10AC5FD9-5F2E-430E-AB14-E2B42B49545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31C9E37-774B-4AD3-AA89-824CFC9578C0}" type="sibTrans" cxnId="{10AC5FD9-5F2E-430E-AB14-E2B42B49545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80290FC-7283-4EB1-A2B8-A0CD8627497A}">
      <dgm:prSet phldrT="[Text]" custT="1"/>
      <dgm:spPr/>
      <dgm:t>
        <a:bodyPr/>
        <a:lstStyle/>
        <a:p>
          <a:r>
            <a:rPr lang="en-US" sz="1200" smtClean="0"/>
            <a:t>Explicit Assumptions</a:t>
          </a:r>
          <a:endParaRPr lang="en-US" sz="1200" dirty="0"/>
        </a:p>
      </dgm:t>
    </dgm:pt>
    <dgm:pt modelId="{2D248B70-D994-4A4D-A58B-0ACF1C5B2A9B}" type="parTrans" cxnId="{4CD95129-79E1-442C-BE89-6827EC2AD0E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F53DC16-30AB-425B-816A-C56E70C46753}" type="sibTrans" cxnId="{4CD95129-79E1-442C-BE89-6827EC2AD0E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711A065-2328-4600-BB34-CD3FA1A1243D}" type="pres">
      <dgm:prSet presAssocID="{A80B6CEA-0E73-44CB-95FF-7F52CF3240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6FD57-F5B7-467F-8687-16F91625B20E}" type="pres">
      <dgm:prSet presAssocID="{A3F998C3-CCD6-4492-86A5-0028D36084C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60809-CBCB-4E2D-A8DA-EA4D7AB8369E}" type="pres">
      <dgm:prSet presAssocID="{7CE89161-3828-4BB0-BB28-DC59BE0CCCEF}" presName="sibTrans" presStyleCnt="0"/>
      <dgm:spPr/>
    </dgm:pt>
    <dgm:pt modelId="{E6DB4740-9091-492B-BD88-E9ECB59E892F}" type="pres">
      <dgm:prSet presAssocID="{680290FC-7283-4EB1-A2B8-A0CD8627497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094FE-790F-4876-81E4-436D43EF5577}" type="pres">
      <dgm:prSet presAssocID="{FF53DC16-30AB-425B-816A-C56E70C46753}" presName="sibTrans" presStyleCnt="0"/>
      <dgm:spPr/>
    </dgm:pt>
    <dgm:pt modelId="{316E6F1B-3E7A-43B9-A33D-96710DE5DDB4}" type="pres">
      <dgm:prSet presAssocID="{38CF3B3E-4D7F-41E2-9C6B-30F401A3D73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15C7-EE28-4BAB-948B-C2F6AF9760F5}" type="pres">
      <dgm:prSet presAssocID="{4840C9A9-547A-4559-863C-DCD2EDC14BB2}" presName="sibTrans" presStyleCnt="0"/>
      <dgm:spPr/>
    </dgm:pt>
    <dgm:pt modelId="{AFF9DF5D-DB60-4C7F-8659-3979052A6B59}" type="pres">
      <dgm:prSet presAssocID="{9AEB2C93-9094-45F5-B5B5-9DA0EEE4AF0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1C756-B3AE-4951-B609-D95770E0B84B}" type="pres">
      <dgm:prSet presAssocID="{2F29896C-A035-445D-85F5-6B1D5F22C58D}" presName="sibTrans" presStyleCnt="0"/>
      <dgm:spPr/>
    </dgm:pt>
    <dgm:pt modelId="{E1067CE7-8859-47A3-B4E1-B8543652C4EA}" type="pres">
      <dgm:prSet presAssocID="{141D7D14-9CFA-476F-8500-2F26B87AA3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47390-466E-4935-9020-E167F1D8EA2A}" type="pres">
      <dgm:prSet presAssocID="{F9EA7A3A-45C4-488D-955A-E258286C2A6D}" presName="sibTrans" presStyleCnt="0"/>
      <dgm:spPr/>
    </dgm:pt>
    <dgm:pt modelId="{B68E510A-3C83-40FF-A18B-05EF4ABE4B9C}" type="pres">
      <dgm:prSet presAssocID="{BFDFFE31-C1B4-4F21-AC0A-C1F586272AE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B5315E-75F8-432B-9862-C653A523F20D}" type="presOf" srcId="{141D7D14-9CFA-476F-8500-2F26B87AA351}" destId="{E1067CE7-8859-47A3-B4E1-B8543652C4EA}" srcOrd="0" destOrd="0" presId="urn:microsoft.com/office/officeart/2005/8/layout/default"/>
    <dgm:cxn modelId="{4CD95129-79E1-442C-BE89-6827EC2AD0ED}" srcId="{A80B6CEA-0E73-44CB-95FF-7F52CF3240AF}" destId="{680290FC-7283-4EB1-A2B8-A0CD8627497A}" srcOrd="1" destOrd="0" parTransId="{2D248B70-D994-4A4D-A58B-0ACF1C5B2A9B}" sibTransId="{FF53DC16-30AB-425B-816A-C56E70C46753}"/>
    <dgm:cxn modelId="{000E47B7-8FC9-496E-B50E-8D55B0B2B316}" srcId="{A80B6CEA-0E73-44CB-95FF-7F52CF3240AF}" destId="{141D7D14-9CFA-476F-8500-2F26B87AA351}" srcOrd="4" destOrd="0" parTransId="{B824CAA5-E896-4C5C-9116-4F329BD58061}" sibTransId="{F9EA7A3A-45C4-488D-955A-E258286C2A6D}"/>
    <dgm:cxn modelId="{78011EAF-C535-4C43-84A1-88A5068FB303}" type="presOf" srcId="{BFDFFE31-C1B4-4F21-AC0A-C1F586272AE5}" destId="{B68E510A-3C83-40FF-A18B-05EF4ABE4B9C}" srcOrd="0" destOrd="0" presId="urn:microsoft.com/office/officeart/2005/8/layout/default"/>
    <dgm:cxn modelId="{0BC26A69-0581-4980-A4AE-7772D83E5780}" srcId="{A80B6CEA-0E73-44CB-95FF-7F52CF3240AF}" destId="{38CF3B3E-4D7F-41E2-9C6B-30F401A3D735}" srcOrd="2" destOrd="0" parTransId="{E3C4342A-9A31-44E3-9142-948C64AD5A57}" sibTransId="{4840C9A9-547A-4559-863C-DCD2EDC14BB2}"/>
    <dgm:cxn modelId="{67C954FF-A252-4416-BF00-C1C428A3CF22}" type="presOf" srcId="{A80B6CEA-0E73-44CB-95FF-7F52CF3240AF}" destId="{7711A065-2328-4600-BB34-CD3FA1A1243D}" srcOrd="0" destOrd="0" presId="urn:microsoft.com/office/officeart/2005/8/layout/default"/>
    <dgm:cxn modelId="{9777ED73-D198-4B8D-89EA-60D56CFF7040}" srcId="{A80B6CEA-0E73-44CB-95FF-7F52CF3240AF}" destId="{9AEB2C93-9094-45F5-B5B5-9DA0EEE4AF05}" srcOrd="3" destOrd="0" parTransId="{3BBA7F12-9C03-4E60-8761-E7A39D87A44E}" sibTransId="{2F29896C-A035-445D-85F5-6B1D5F22C58D}"/>
    <dgm:cxn modelId="{10AC5FD9-5F2E-430E-AB14-E2B42B49545A}" srcId="{A80B6CEA-0E73-44CB-95FF-7F52CF3240AF}" destId="{BFDFFE31-C1B4-4F21-AC0A-C1F586272AE5}" srcOrd="5" destOrd="0" parTransId="{1D4E6B6C-65B1-4308-84A0-AC8FC1912E8B}" sibTransId="{831C9E37-774B-4AD3-AA89-824CFC9578C0}"/>
    <dgm:cxn modelId="{6E50208A-B6C7-4A20-9DEA-34A70322A281}" type="presOf" srcId="{38CF3B3E-4D7F-41E2-9C6B-30F401A3D735}" destId="{316E6F1B-3E7A-43B9-A33D-96710DE5DDB4}" srcOrd="0" destOrd="0" presId="urn:microsoft.com/office/officeart/2005/8/layout/default"/>
    <dgm:cxn modelId="{D32A28A8-E199-4F3C-9F70-78A3154F9E56}" srcId="{A80B6CEA-0E73-44CB-95FF-7F52CF3240AF}" destId="{A3F998C3-CCD6-4492-86A5-0028D36084CA}" srcOrd="0" destOrd="0" parTransId="{6DE95BAA-86FB-41F9-B2F2-8E2FD0BD9095}" sibTransId="{7CE89161-3828-4BB0-BB28-DC59BE0CCCEF}"/>
    <dgm:cxn modelId="{34A8E5ED-717E-467E-882B-E5E6A962EF54}" type="presOf" srcId="{A3F998C3-CCD6-4492-86A5-0028D36084CA}" destId="{D286FD57-F5B7-467F-8687-16F91625B20E}" srcOrd="0" destOrd="0" presId="urn:microsoft.com/office/officeart/2005/8/layout/default"/>
    <dgm:cxn modelId="{173DA963-D588-423D-A481-D2E9933C587A}" type="presOf" srcId="{9AEB2C93-9094-45F5-B5B5-9DA0EEE4AF05}" destId="{AFF9DF5D-DB60-4C7F-8659-3979052A6B59}" srcOrd="0" destOrd="0" presId="urn:microsoft.com/office/officeart/2005/8/layout/default"/>
    <dgm:cxn modelId="{3DACE2A0-8A50-422C-97A9-5980D40DCCBB}" type="presOf" srcId="{680290FC-7283-4EB1-A2B8-A0CD8627497A}" destId="{E6DB4740-9091-492B-BD88-E9ECB59E892F}" srcOrd="0" destOrd="0" presId="urn:microsoft.com/office/officeart/2005/8/layout/default"/>
    <dgm:cxn modelId="{433A3FF9-A360-4962-8423-A199D0EA25F9}" type="presParOf" srcId="{7711A065-2328-4600-BB34-CD3FA1A1243D}" destId="{D286FD57-F5B7-467F-8687-16F91625B20E}" srcOrd="0" destOrd="0" presId="urn:microsoft.com/office/officeart/2005/8/layout/default"/>
    <dgm:cxn modelId="{8000CF30-D97F-4894-90C5-3112F670AD4B}" type="presParOf" srcId="{7711A065-2328-4600-BB34-CD3FA1A1243D}" destId="{A6E60809-CBCB-4E2D-A8DA-EA4D7AB8369E}" srcOrd="1" destOrd="0" presId="urn:microsoft.com/office/officeart/2005/8/layout/default"/>
    <dgm:cxn modelId="{F8FCD598-1B26-485C-BBF2-0B7B7FAB966B}" type="presParOf" srcId="{7711A065-2328-4600-BB34-CD3FA1A1243D}" destId="{E6DB4740-9091-492B-BD88-E9ECB59E892F}" srcOrd="2" destOrd="0" presId="urn:microsoft.com/office/officeart/2005/8/layout/default"/>
    <dgm:cxn modelId="{AF05F4A9-5C2B-493F-805E-6099AC3C7FC8}" type="presParOf" srcId="{7711A065-2328-4600-BB34-CD3FA1A1243D}" destId="{4CF094FE-790F-4876-81E4-436D43EF5577}" srcOrd="3" destOrd="0" presId="urn:microsoft.com/office/officeart/2005/8/layout/default"/>
    <dgm:cxn modelId="{39B0B453-ADF9-4A4E-AC01-96F5DA692FC8}" type="presParOf" srcId="{7711A065-2328-4600-BB34-CD3FA1A1243D}" destId="{316E6F1B-3E7A-43B9-A33D-96710DE5DDB4}" srcOrd="4" destOrd="0" presId="urn:microsoft.com/office/officeart/2005/8/layout/default"/>
    <dgm:cxn modelId="{F0A54EAD-0EC2-4319-9EDB-821AEA786877}" type="presParOf" srcId="{7711A065-2328-4600-BB34-CD3FA1A1243D}" destId="{245515C7-EE28-4BAB-948B-C2F6AF9760F5}" srcOrd="5" destOrd="0" presId="urn:microsoft.com/office/officeart/2005/8/layout/default"/>
    <dgm:cxn modelId="{5D1661DE-F188-40D5-B250-28C9B18695CD}" type="presParOf" srcId="{7711A065-2328-4600-BB34-CD3FA1A1243D}" destId="{AFF9DF5D-DB60-4C7F-8659-3979052A6B59}" srcOrd="6" destOrd="0" presId="urn:microsoft.com/office/officeart/2005/8/layout/default"/>
    <dgm:cxn modelId="{8750F33E-D1EE-47BC-89C8-ADB0065682CB}" type="presParOf" srcId="{7711A065-2328-4600-BB34-CD3FA1A1243D}" destId="{C281C756-B3AE-4951-B609-D95770E0B84B}" srcOrd="7" destOrd="0" presId="urn:microsoft.com/office/officeart/2005/8/layout/default"/>
    <dgm:cxn modelId="{FDBD1B6D-26EB-416D-B419-24239A3FBFDC}" type="presParOf" srcId="{7711A065-2328-4600-BB34-CD3FA1A1243D}" destId="{E1067CE7-8859-47A3-B4E1-B8543652C4EA}" srcOrd="8" destOrd="0" presId="urn:microsoft.com/office/officeart/2005/8/layout/default"/>
    <dgm:cxn modelId="{89745ACE-70DA-41F8-9B98-C99AA3BF0894}" type="presParOf" srcId="{7711A065-2328-4600-BB34-CD3FA1A1243D}" destId="{FB647390-466E-4935-9020-E167F1D8EA2A}" srcOrd="9" destOrd="0" presId="urn:microsoft.com/office/officeart/2005/8/layout/default"/>
    <dgm:cxn modelId="{EB088B4B-8E02-496F-8470-6D9EB0296444}" type="presParOf" srcId="{7711A065-2328-4600-BB34-CD3FA1A1243D}" destId="{B68E510A-3C83-40FF-A18B-05EF4ABE4B9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3890" y="1"/>
            <a:ext cx="57626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4" tIns="46565" rIns="93124" bIns="46565" numCol="1" anchor="t" anchorCtr="0" compatLnSpc="1">
            <a:prstTxWarp prst="textNoShape">
              <a:avLst/>
            </a:prstTxWarp>
          </a:bodyPr>
          <a:lstStyle>
            <a:lvl1pPr defTabSz="9313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9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4" tIns="46565" rIns="93124" bIns="46565" numCol="1" anchor="b" anchorCtr="0" compatLnSpc="1">
            <a:prstTxWarp prst="textNoShape">
              <a:avLst/>
            </a:prstTxWarp>
          </a:bodyPr>
          <a:lstStyle>
            <a:lvl1pPr algn="r" defTabSz="931337">
              <a:defRPr sz="800"/>
            </a:lvl1pPr>
          </a:lstStyle>
          <a:p>
            <a:pPr>
              <a:defRPr/>
            </a:pPr>
            <a:fld id="{97FBB384-A9E3-4960-A846-47C79D0A1B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8" y="4416428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5" rIns="91388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8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5" rIns="91388" bIns="456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8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5" rIns="91388" bIns="456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FB1430-8335-487F-B060-2755145A67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62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3AC4A-DFAD-F540-B4D8-8F1EFA641E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4" y="4347148"/>
            <a:ext cx="5070475" cy="41222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9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D7A2-5880-2040-8274-E73541CB48C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7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FB1430-8335-487F-B060-2755145A67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3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Cisco vulnerability?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FB1430-8335-487F-B060-2755145A67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3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FB1430-8335-487F-B060-2755145A675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4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if we can find another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FB1430-8335-487F-B060-2755145A675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9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5823D-BE63-4C40-803B-5269067AE467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/>
            <a:fld id="{CF7E2758-7D72-4267-B760-C0FAE9544F92}" type="slidenum">
              <a:rPr lang="en-US" altLang="en-US" sz="1200"/>
              <a:pPr algn="r"/>
              <a:t>29</a:t>
            </a:fld>
            <a:endParaRPr lang="en-US" altLang="en-US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87966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468313" y="5227638"/>
            <a:ext cx="1374775" cy="1233487"/>
            <a:chOff x="3456" y="720"/>
            <a:chExt cx="1923" cy="1726"/>
          </a:xfrm>
        </p:grpSpPr>
        <p:sp>
          <p:nvSpPr>
            <p:cNvPr id="5" name="Rectangle 6"/>
            <p:cNvSpPr>
              <a:spLocks noChangeAspect="1" noChangeArrowheads="1"/>
            </p:cNvSpPr>
            <p:nvPr/>
          </p:nvSpPr>
          <p:spPr bwMode="black">
            <a:xfrm>
              <a:off x="3876" y="1824"/>
              <a:ext cx="18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7"/>
            <p:cNvSpPr>
              <a:spLocks noChangeAspect="1" noEditPoints="1"/>
            </p:cNvSpPr>
            <p:nvPr/>
          </p:nvSpPr>
          <p:spPr bwMode="black">
            <a:xfrm>
              <a:off x="3916" y="1800"/>
              <a:ext cx="93" cy="275"/>
            </a:xfrm>
            <a:custGeom>
              <a:avLst/>
              <a:gdLst/>
              <a:ahLst/>
              <a:cxnLst>
                <a:cxn ang="0">
                  <a:pos x="469" y="1244"/>
                </a:cxn>
                <a:cxn ang="0">
                  <a:pos x="525" y="1268"/>
                </a:cxn>
                <a:cxn ang="0">
                  <a:pos x="575" y="1309"/>
                </a:cxn>
                <a:cxn ang="0">
                  <a:pos x="616" y="1365"/>
                </a:cxn>
                <a:cxn ang="0">
                  <a:pos x="650" y="1436"/>
                </a:cxn>
                <a:cxn ang="0">
                  <a:pos x="675" y="1517"/>
                </a:cxn>
                <a:cxn ang="0">
                  <a:pos x="691" y="1609"/>
                </a:cxn>
                <a:cxn ang="0">
                  <a:pos x="698" y="1707"/>
                </a:cxn>
                <a:cxn ang="0">
                  <a:pos x="692" y="1865"/>
                </a:cxn>
                <a:cxn ang="0">
                  <a:pos x="677" y="1963"/>
                </a:cxn>
                <a:cxn ang="0">
                  <a:pos x="654" y="2052"/>
                </a:cxn>
                <a:cxn ang="0">
                  <a:pos x="623" y="2130"/>
                </a:cxn>
                <a:cxn ang="0">
                  <a:pos x="582" y="2193"/>
                </a:cxn>
                <a:cxn ang="0">
                  <a:pos x="532" y="2238"/>
                </a:cxn>
                <a:cxn ang="0">
                  <a:pos x="472" y="2265"/>
                </a:cxn>
                <a:cxn ang="0">
                  <a:pos x="405" y="2271"/>
                </a:cxn>
                <a:cxn ang="0">
                  <a:pos x="345" y="2253"/>
                </a:cxn>
                <a:cxn ang="0">
                  <a:pos x="292" y="2216"/>
                </a:cxn>
                <a:cxn ang="0">
                  <a:pos x="246" y="2158"/>
                </a:cxn>
                <a:cxn ang="0">
                  <a:pos x="210" y="2087"/>
                </a:cxn>
                <a:cxn ang="0">
                  <a:pos x="180" y="2004"/>
                </a:cxn>
                <a:cxn ang="0">
                  <a:pos x="160" y="1909"/>
                </a:cxn>
                <a:cxn ang="0">
                  <a:pos x="148" y="1810"/>
                </a:cxn>
                <a:cxn ang="0">
                  <a:pos x="146" y="1708"/>
                </a:cxn>
                <a:cxn ang="0">
                  <a:pos x="153" y="1613"/>
                </a:cxn>
                <a:cxn ang="0">
                  <a:pos x="172" y="1523"/>
                </a:cxn>
                <a:cxn ang="0">
                  <a:pos x="198" y="1442"/>
                </a:cxn>
                <a:cxn ang="0">
                  <a:pos x="233" y="1371"/>
                </a:cxn>
                <a:cxn ang="0">
                  <a:pos x="276" y="1312"/>
                </a:cxn>
                <a:cxn ang="0">
                  <a:pos x="324" y="1269"/>
                </a:cxn>
                <a:cxn ang="0">
                  <a:pos x="378" y="1244"/>
                </a:cxn>
                <a:cxn ang="0">
                  <a:pos x="698" y="2446"/>
                </a:cxn>
                <a:cxn ang="0">
                  <a:pos x="698" y="1253"/>
                </a:cxn>
                <a:cxn ang="0">
                  <a:pos x="639" y="1154"/>
                </a:cxn>
                <a:cxn ang="0">
                  <a:pos x="569" y="1082"/>
                </a:cxn>
                <a:cxn ang="0">
                  <a:pos x="492" y="1035"/>
                </a:cxn>
                <a:cxn ang="0">
                  <a:pos x="408" y="1019"/>
                </a:cxn>
                <a:cxn ang="0">
                  <a:pos x="319" y="1034"/>
                </a:cxn>
                <a:cxn ang="0">
                  <a:pos x="239" y="1079"/>
                </a:cxn>
                <a:cxn ang="0">
                  <a:pos x="170" y="1147"/>
                </a:cxn>
                <a:cxn ang="0">
                  <a:pos x="111" y="1237"/>
                </a:cxn>
                <a:cxn ang="0">
                  <a:pos x="64" y="1345"/>
                </a:cxn>
                <a:cxn ang="0">
                  <a:pos x="29" y="1468"/>
                </a:cxn>
                <a:cxn ang="0">
                  <a:pos x="7" y="1603"/>
                </a:cxn>
                <a:cxn ang="0">
                  <a:pos x="0" y="1747"/>
                </a:cxn>
                <a:cxn ang="0">
                  <a:pos x="7" y="1892"/>
                </a:cxn>
                <a:cxn ang="0">
                  <a:pos x="29" y="2029"/>
                </a:cxn>
                <a:cxn ang="0">
                  <a:pos x="64" y="2155"/>
                </a:cxn>
                <a:cxn ang="0">
                  <a:pos x="111" y="2266"/>
                </a:cxn>
                <a:cxn ang="0">
                  <a:pos x="170" y="2358"/>
                </a:cxn>
                <a:cxn ang="0">
                  <a:pos x="239" y="2430"/>
                </a:cxn>
                <a:cxn ang="0">
                  <a:pos x="319" y="2474"/>
                </a:cxn>
                <a:cxn ang="0">
                  <a:pos x="408" y="2490"/>
                </a:cxn>
                <a:cxn ang="0">
                  <a:pos x="492" y="2474"/>
                </a:cxn>
                <a:cxn ang="0">
                  <a:pos x="569" y="2429"/>
                </a:cxn>
                <a:cxn ang="0">
                  <a:pos x="639" y="2355"/>
                </a:cxn>
                <a:cxn ang="0">
                  <a:pos x="698" y="2257"/>
                </a:cxn>
              </a:cxnLst>
              <a:rect l="0" t="0" r="r" b="b"/>
              <a:pathLst>
                <a:path w="845" h="2490">
                  <a:moveTo>
                    <a:pt x="422" y="1238"/>
                  </a:moveTo>
                  <a:lnTo>
                    <a:pt x="438" y="1239"/>
                  </a:lnTo>
                  <a:lnTo>
                    <a:pt x="454" y="1241"/>
                  </a:lnTo>
                  <a:lnTo>
                    <a:pt x="469" y="1244"/>
                  </a:lnTo>
                  <a:lnTo>
                    <a:pt x="484" y="1248"/>
                  </a:lnTo>
                  <a:lnTo>
                    <a:pt x="498" y="1254"/>
                  </a:lnTo>
                  <a:lnTo>
                    <a:pt x="512" y="1260"/>
                  </a:lnTo>
                  <a:lnTo>
                    <a:pt x="525" y="1268"/>
                  </a:lnTo>
                  <a:lnTo>
                    <a:pt x="538" y="1277"/>
                  </a:lnTo>
                  <a:lnTo>
                    <a:pt x="551" y="1286"/>
                  </a:lnTo>
                  <a:lnTo>
                    <a:pt x="563" y="1297"/>
                  </a:lnTo>
                  <a:lnTo>
                    <a:pt x="575" y="1309"/>
                  </a:lnTo>
                  <a:lnTo>
                    <a:pt x="586" y="1322"/>
                  </a:lnTo>
                  <a:lnTo>
                    <a:pt x="597" y="1335"/>
                  </a:lnTo>
                  <a:lnTo>
                    <a:pt x="607" y="1350"/>
                  </a:lnTo>
                  <a:lnTo>
                    <a:pt x="616" y="1365"/>
                  </a:lnTo>
                  <a:lnTo>
                    <a:pt x="626" y="1382"/>
                  </a:lnTo>
                  <a:lnTo>
                    <a:pt x="635" y="1399"/>
                  </a:lnTo>
                  <a:lnTo>
                    <a:pt x="642" y="1417"/>
                  </a:lnTo>
                  <a:lnTo>
                    <a:pt x="650" y="1436"/>
                  </a:lnTo>
                  <a:lnTo>
                    <a:pt x="657" y="1455"/>
                  </a:lnTo>
                  <a:lnTo>
                    <a:pt x="664" y="1475"/>
                  </a:lnTo>
                  <a:lnTo>
                    <a:pt x="669" y="1496"/>
                  </a:lnTo>
                  <a:lnTo>
                    <a:pt x="675" y="1517"/>
                  </a:lnTo>
                  <a:lnTo>
                    <a:pt x="680" y="1539"/>
                  </a:lnTo>
                  <a:lnTo>
                    <a:pt x="684" y="1561"/>
                  </a:lnTo>
                  <a:lnTo>
                    <a:pt x="688" y="1585"/>
                  </a:lnTo>
                  <a:lnTo>
                    <a:pt x="691" y="1609"/>
                  </a:lnTo>
                  <a:lnTo>
                    <a:pt x="694" y="1632"/>
                  </a:lnTo>
                  <a:lnTo>
                    <a:pt x="695" y="1657"/>
                  </a:lnTo>
                  <a:lnTo>
                    <a:pt x="697" y="1682"/>
                  </a:lnTo>
                  <a:lnTo>
                    <a:pt x="698" y="1707"/>
                  </a:lnTo>
                  <a:lnTo>
                    <a:pt x="698" y="1733"/>
                  </a:lnTo>
                  <a:lnTo>
                    <a:pt x="697" y="1787"/>
                  </a:lnTo>
                  <a:lnTo>
                    <a:pt x="694" y="1840"/>
                  </a:lnTo>
                  <a:lnTo>
                    <a:pt x="692" y="1865"/>
                  </a:lnTo>
                  <a:lnTo>
                    <a:pt x="689" y="1891"/>
                  </a:lnTo>
                  <a:lnTo>
                    <a:pt x="686" y="1916"/>
                  </a:lnTo>
                  <a:lnTo>
                    <a:pt x="682" y="1940"/>
                  </a:lnTo>
                  <a:lnTo>
                    <a:pt x="677" y="1963"/>
                  </a:lnTo>
                  <a:lnTo>
                    <a:pt x="673" y="1987"/>
                  </a:lnTo>
                  <a:lnTo>
                    <a:pt x="667" y="2010"/>
                  </a:lnTo>
                  <a:lnTo>
                    <a:pt x="661" y="2032"/>
                  </a:lnTo>
                  <a:lnTo>
                    <a:pt x="654" y="2052"/>
                  </a:lnTo>
                  <a:lnTo>
                    <a:pt x="647" y="2073"/>
                  </a:lnTo>
                  <a:lnTo>
                    <a:pt x="639" y="2092"/>
                  </a:lnTo>
                  <a:lnTo>
                    <a:pt x="631" y="2112"/>
                  </a:lnTo>
                  <a:lnTo>
                    <a:pt x="623" y="2130"/>
                  </a:lnTo>
                  <a:lnTo>
                    <a:pt x="613" y="2146"/>
                  </a:lnTo>
                  <a:lnTo>
                    <a:pt x="603" y="2163"/>
                  </a:lnTo>
                  <a:lnTo>
                    <a:pt x="592" y="2178"/>
                  </a:lnTo>
                  <a:lnTo>
                    <a:pt x="582" y="2193"/>
                  </a:lnTo>
                  <a:lnTo>
                    <a:pt x="570" y="2206"/>
                  </a:lnTo>
                  <a:lnTo>
                    <a:pt x="558" y="2218"/>
                  </a:lnTo>
                  <a:lnTo>
                    <a:pt x="545" y="2228"/>
                  </a:lnTo>
                  <a:lnTo>
                    <a:pt x="532" y="2238"/>
                  </a:lnTo>
                  <a:lnTo>
                    <a:pt x="518" y="2247"/>
                  </a:lnTo>
                  <a:lnTo>
                    <a:pt x="503" y="2254"/>
                  </a:lnTo>
                  <a:lnTo>
                    <a:pt x="488" y="2261"/>
                  </a:lnTo>
                  <a:lnTo>
                    <a:pt x="472" y="2265"/>
                  </a:lnTo>
                  <a:lnTo>
                    <a:pt x="456" y="2269"/>
                  </a:lnTo>
                  <a:lnTo>
                    <a:pt x="439" y="2271"/>
                  </a:lnTo>
                  <a:lnTo>
                    <a:pt x="422" y="2272"/>
                  </a:lnTo>
                  <a:lnTo>
                    <a:pt x="405" y="2271"/>
                  </a:lnTo>
                  <a:lnTo>
                    <a:pt x="390" y="2269"/>
                  </a:lnTo>
                  <a:lnTo>
                    <a:pt x="375" y="2265"/>
                  </a:lnTo>
                  <a:lnTo>
                    <a:pt x="360" y="2260"/>
                  </a:lnTo>
                  <a:lnTo>
                    <a:pt x="345" y="2253"/>
                  </a:lnTo>
                  <a:lnTo>
                    <a:pt x="332" y="2246"/>
                  </a:lnTo>
                  <a:lnTo>
                    <a:pt x="318" y="2237"/>
                  </a:lnTo>
                  <a:lnTo>
                    <a:pt x="305" y="2226"/>
                  </a:lnTo>
                  <a:lnTo>
                    <a:pt x="292" y="2216"/>
                  </a:lnTo>
                  <a:lnTo>
                    <a:pt x="280" y="2203"/>
                  </a:lnTo>
                  <a:lnTo>
                    <a:pt x="269" y="2188"/>
                  </a:lnTo>
                  <a:lnTo>
                    <a:pt x="257" y="2174"/>
                  </a:lnTo>
                  <a:lnTo>
                    <a:pt x="246" y="2158"/>
                  </a:lnTo>
                  <a:lnTo>
                    <a:pt x="237" y="2142"/>
                  </a:lnTo>
                  <a:lnTo>
                    <a:pt x="227" y="2125"/>
                  </a:lnTo>
                  <a:lnTo>
                    <a:pt x="218" y="2106"/>
                  </a:lnTo>
                  <a:lnTo>
                    <a:pt x="210" y="2087"/>
                  </a:lnTo>
                  <a:lnTo>
                    <a:pt x="201" y="2067"/>
                  </a:lnTo>
                  <a:lnTo>
                    <a:pt x="193" y="2047"/>
                  </a:lnTo>
                  <a:lnTo>
                    <a:pt x="187" y="2025"/>
                  </a:lnTo>
                  <a:lnTo>
                    <a:pt x="180" y="2004"/>
                  </a:lnTo>
                  <a:lnTo>
                    <a:pt x="174" y="1981"/>
                  </a:lnTo>
                  <a:lnTo>
                    <a:pt x="168" y="1957"/>
                  </a:lnTo>
                  <a:lnTo>
                    <a:pt x="164" y="1934"/>
                  </a:lnTo>
                  <a:lnTo>
                    <a:pt x="160" y="1909"/>
                  </a:lnTo>
                  <a:lnTo>
                    <a:pt x="155" y="1886"/>
                  </a:lnTo>
                  <a:lnTo>
                    <a:pt x="152" y="1861"/>
                  </a:lnTo>
                  <a:lnTo>
                    <a:pt x="150" y="1836"/>
                  </a:lnTo>
                  <a:lnTo>
                    <a:pt x="148" y="1810"/>
                  </a:lnTo>
                  <a:lnTo>
                    <a:pt x="147" y="1785"/>
                  </a:lnTo>
                  <a:lnTo>
                    <a:pt x="146" y="1759"/>
                  </a:lnTo>
                  <a:lnTo>
                    <a:pt x="145" y="1733"/>
                  </a:lnTo>
                  <a:lnTo>
                    <a:pt x="146" y="1708"/>
                  </a:lnTo>
                  <a:lnTo>
                    <a:pt x="147" y="1684"/>
                  </a:lnTo>
                  <a:lnTo>
                    <a:pt x="148" y="1661"/>
                  </a:lnTo>
                  <a:lnTo>
                    <a:pt x="150" y="1637"/>
                  </a:lnTo>
                  <a:lnTo>
                    <a:pt x="153" y="1613"/>
                  </a:lnTo>
                  <a:lnTo>
                    <a:pt x="157" y="1590"/>
                  </a:lnTo>
                  <a:lnTo>
                    <a:pt x="161" y="1568"/>
                  </a:lnTo>
                  <a:lnTo>
                    <a:pt x="166" y="1545"/>
                  </a:lnTo>
                  <a:lnTo>
                    <a:pt x="172" y="1523"/>
                  </a:lnTo>
                  <a:lnTo>
                    <a:pt x="177" y="1502"/>
                  </a:lnTo>
                  <a:lnTo>
                    <a:pt x="184" y="1481"/>
                  </a:lnTo>
                  <a:lnTo>
                    <a:pt x="190" y="1462"/>
                  </a:lnTo>
                  <a:lnTo>
                    <a:pt x="198" y="1442"/>
                  </a:lnTo>
                  <a:lnTo>
                    <a:pt x="206" y="1423"/>
                  </a:lnTo>
                  <a:lnTo>
                    <a:pt x="215" y="1404"/>
                  </a:lnTo>
                  <a:lnTo>
                    <a:pt x="224" y="1387"/>
                  </a:lnTo>
                  <a:lnTo>
                    <a:pt x="233" y="1371"/>
                  </a:lnTo>
                  <a:lnTo>
                    <a:pt x="243" y="1355"/>
                  </a:lnTo>
                  <a:lnTo>
                    <a:pt x="253" y="1339"/>
                  </a:lnTo>
                  <a:lnTo>
                    <a:pt x="264" y="1325"/>
                  </a:lnTo>
                  <a:lnTo>
                    <a:pt x="276" y="1312"/>
                  </a:lnTo>
                  <a:lnTo>
                    <a:pt x="286" y="1300"/>
                  </a:lnTo>
                  <a:lnTo>
                    <a:pt x="298" y="1289"/>
                  </a:lnTo>
                  <a:lnTo>
                    <a:pt x="311" y="1279"/>
                  </a:lnTo>
                  <a:lnTo>
                    <a:pt x="324" y="1269"/>
                  </a:lnTo>
                  <a:lnTo>
                    <a:pt x="337" y="1261"/>
                  </a:lnTo>
                  <a:lnTo>
                    <a:pt x="350" y="1254"/>
                  </a:lnTo>
                  <a:lnTo>
                    <a:pt x="364" y="1248"/>
                  </a:lnTo>
                  <a:lnTo>
                    <a:pt x="378" y="1244"/>
                  </a:lnTo>
                  <a:lnTo>
                    <a:pt x="392" y="1241"/>
                  </a:lnTo>
                  <a:lnTo>
                    <a:pt x="406" y="1239"/>
                  </a:lnTo>
                  <a:lnTo>
                    <a:pt x="422" y="1238"/>
                  </a:lnTo>
                  <a:close/>
                  <a:moveTo>
                    <a:pt x="698" y="2446"/>
                  </a:moveTo>
                  <a:lnTo>
                    <a:pt x="845" y="2446"/>
                  </a:lnTo>
                  <a:lnTo>
                    <a:pt x="845" y="0"/>
                  </a:lnTo>
                  <a:lnTo>
                    <a:pt x="698" y="0"/>
                  </a:lnTo>
                  <a:lnTo>
                    <a:pt x="698" y="1253"/>
                  </a:lnTo>
                  <a:lnTo>
                    <a:pt x="684" y="1226"/>
                  </a:lnTo>
                  <a:lnTo>
                    <a:pt x="669" y="1201"/>
                  </a:lnTo>
                  <a:lnTo>
                    <a:pt x="654" y="1177"/>
                  </a:lnTo>
                  <a:lnTo>
                    <a:pt x="639" y="1154"/>
                  </a:lnTo>
                  <a:lnTo>
                    <a:pt x="622" y="1134"/>
                  </a:lnTo>
                  <a:lnTo>
                    <a:pt x="605" y="1115"/>
                  </a:lnTo>
                  <a:lnTo>
                    <a:pt x="587" y="1097"/>
                  </a:lnTo>
                  <a:lnTo>
                    <a:pt x="569" y="1082"/>
                  </a:lnTo>
                  <a:lnTo>
                    <a:pt x="550" y="1068"/>
                  </a:lnTo>
                  <a:lnTo>
                    <a:pt x="531" y="1055"/>
                  </a:lnTo>
                  <a:lnTo>
                    <a:pt x="511" y="1044"/>
                  </a:lnTo>
                  <a:lnTo>
                    <a:pt x="492" y="1035"/>
                  </a:lnTo>
                  <a:lnTo>
                    <a:pt x="471" y="1029"/>
                  </a:lnTo>
                  <a:lnTo>
                    <a:pt x="450" y="1024"/>
                  </a:lnTo>
                  <a:lnTo>
                    <a:pt x="429" y="1020"/>
                  </a:lnTo>
                  <a:lnTo>
                    <a:pt x="408" y="1019"/>
                  </a:lnTo>
                  <a:lnTo>
                    <a:pt x="385" y="1020"/>
                  </a:lnTo>
                  <a:lnTo>
                    <a:pt x="362" y="1024"/>
                  </a:lnTo>
                  <a:lnTo>
                    <a:pt x="340" y="1028"/>
                  </a:lnTo>
                  <a:lnTo>
                    <a:pt x="319" y="1034"/>
                  </a:lnTo>
                  <a:lnTo>
                    <a:pt x="298" y="1043"/>
                  </a:lnTo>
                  <a:lnTo>
                    <a:pt x="278" y="1053"/>
                  </a:lnTo>
                  <a:lnTo>
                    <a:pt x="258" y="1065"/>
                  </a:lnTo>
                  <a:lnTo>
                    <a:pt x="239" y="1079"/>
                  </a:lnTo>
                  <a:lnTo>
                    <a:pt x="220" y="1093"/>
                  </a:lnTo>
                  <a:lnTo>
                    <a:pt x="203" y="1109"/>
                  </a:lnTo>
                  <a:lnTo>
                    <a:pt x="186" y="1127"/>
                  </a:lnTo>
                  <a:lnTo>
                    <a:pt x="170" y="1147"/>
                  </a:lnTo>
                  <a:lnTo>
                    <a:pt x="153" y="1167"/>
                  </a:lnTo>
                  <a:lnTo>
                    <a:pt x="138" y="1189"/>
                  </a:lnTo>
                  <a:lnTo>
                    <a:pt x="124" y="1212"/>
                  </a:lnTo>
                  <a:lnTo>
                    <a:pt x="111" y="1237"/>
                  </a:lnTo>
                  <a:lnTo>
                    <a:pt x="98" y="1261"/>
                  </a:lnTo>
                  <a:lnTo>
                    <a:pt x="85" y="1289"/>
                  </a:lnTo>
                  <a:lnTo>
                    <a:pt x="74" y="1316"/>
                  </a:lnTo>
                  <a:lnTo>
                    <a:pt x="64" y="1345"/>
                  </a:lnTo>
                  <a:lnTo>
                    <a:pt x="54" y="1374"/>
                  </a:lnTo>
                  <a:lnTo>
                    <a:pt x="44" y="1404"/>
                  </a:lnTo>
                  <a:lnTo>
                    <a:pt x="36" y="1436"/>
                  </a:lnTo>
                  <a:lnTo>
                    <a:pt x="29" y="1468"/>
                  </a:lnTo>
                  <a:lnTo>
                    <a:pt x="21" y="1501"/>
                  </a:lnTo>
                  <a:lnTo>
                    <a:pt x="16" y="1534"/>
                  </a:lnTo>
                  <a:lnTo>
                    <a:pt x="11" y="1569"/>
                  </a:lnTo>
                  <a:lnTo>
                    <a:pt x="7" y="1603"/>
                  </a:lnTo>
                  <a:lnTo>
                    <a:pt x="4" y="1639"/>
                  </a:lnTo>
                  <a:lnTo>
                    <a:pt x="2" y="1675"/>
                  </a:lnTo>
                  <a:lnTo>
                    <a:pt x="0" y="1711"/>
                  </a:lnTo>
                  <a:lnTo>
                    <a:pt x="0" y="1747"/>
                  </a:lnTo>
                  <a:lnTo>
                    <a:pt x="0" y="1784"/>
                  </a:lnTo>
                  <a:lnTo>
                    <a:pt x="2" y="1821"/>
                  </a:lnTo>
                  <a:lnTo>
                    <a:pt x="4" y="1856"/>
                  </a:lnTo>
                  <a:lnTo>
                    <a:pt x="7" y="1892"/>
                  </a:lnTo>
                  <a:lnTo>
                    <a:pt x="11" y="1928"/>
                  </a:lnTo>
                  <a:lnTo>
                    <a:pt x="16" y="1962"/>
                  </a:lnTo>
                  <a:lnTo>
                    <a:pt x="21" y="1996"/>
                  </a:lnTo>
                  <a:lnTo>
                    <a:pt x="29" y="2029"/>
                  </a:lnTo>
                  <a:lnTo>
                    <a:pt x="36" y="2062"/>
                  </a:lnTo>
                  <a:lnTo>
                    <a:pt x="44" y="2094"/>
                  </a:lnTo>
                  <a:lnTo>
                    <a:pt x="54" y="2125"/>
                  </a:lnTo>
                  <a:lnTo>
                    <a:pt x="64" y="2155"/>
                  </a:lnTo>
                  <a:lnTo>
                    <a:pt x="74" y="2184"/>
                  </a:lnTo>
                  <a:lnTo>
                    <a:pt x="85" y="2213"/>
                  </a:lnTo>
                  <a:lnTo>
                    <a:pt x="98" y="2240"/>
                  </a:lnTo>
                  <a:lnTo>
                    <a:pt x="111" y="2266"/>
                  </a:lnTo>
                  <a:lnTo>
                    <a:pt x="124" y="2291"/>
                  </a:lnTo>
                  <a:lnTo>
                    <a:pt x="138" y="2315"/>
                  </a:lnTo>
                  <a:lnTo>
                    <a:pt x="153" y="2338"/>
                  </a:lnTo>
                  <a:lnTo>
                    <a:pt x="170" y="2358"/>
                  </a:lnTo>
                  <a:lnTo>
                    <a:pt x="186" y="2379"/>
                  </a:lnTo>
                  <a:lnTo>
                    <a:pt x="203" y="2397"/>
                  </a:lnTo>
                  <a:lnTo>
                    <a:pt x="220" y="2413"/>
                  </a:lnTo>
                  <a:lnTo>
                    <a:pt x="239" y="2430"/>
                  </a:lnTo>
                  <a:lnTo>
                    <a:pt x="258" y="2443"/>
                  </a:lnTo>
                  <a:lnTo>
                    <a:pt x="278" y="2456"/>
                  </a:lnTo>
                  <a:lnTo>
                    <a:pt x="298" y="2465"/>
                  </a:lnTo>
                  <a:lnTo>
                    <a:pt x="319" y="2474"/>
                  </a:lnTo>
                  <a:lnTo>
                    <a:pt x="340" y="2482"/>
                  </a:lnTo>
                  <a:lnTo>
                    <a:pt x="362" y="2486"/>
                  </a:lnTo>
                  <a:lnTo>
                    <a:pt x="385" y="2489"/>
                  </a:lnTo>
                  <a:lnTo>
                    <a:pt x="408" y="2490"/>
                  </a:lnTo>
                  <a:lnTo>
                    <a:pt x="429" y="2489"/>
                  </a:lnTo>
                  <a:lnTo>
                    <a:pt x="450" y="2486"/>
                  </a:lnTo>
                  <a:lnTo>
                    <a:pt x="471" y="2482"/>
                  </a:lnTo>
                  <a:lnTo>
                    <a:pt x="492" y="2474"/>
                  </a:lnTo>
                  <a:lnTo>
                    <a:pt x="511" y="2465"/>
                  </a:lnTo>
                  <a:lnTo>
                    <a:pt x="531" y="2455"/>
                  </a:lnTo>
                  <a:lnTo>
                    <a:pt x="550" y="2443"/>
                  </a:lnTo>
                  <a:lnTo>
                    <a:pt x="569" y="2429"/>
                  </a:lnTo>
                  <a:lnTo>
                    <a:pt x="587" y="2412"/>
                  </a:lnTo>
                  <a:lnTo>
                    <a:pt x="605" y="2395"/>
                  </a:lnTo>
                  <a:lnTo>
                    <a:pt x="622" y="2376"/>
                  </a:lnTo>
                  <a:lnTo>
                    <a:pt x="639" y="2355"/>
                  </a:lnTo>
                  <a:lnTo>
                    <a:pt x="654" y="2332"/>
                  </a:lnTo>
                  <a:lnTo>
                    <a:pt x="669" y="2309"/>
                  </a:lnTo>
                  <a:lnTo>
                    <a:pt x="684" y="2284"/>
                  </a:lnTo>
                  <a:lnTo>
                    <a:pt x="698" y="2257"/>
                  </a:lnTo>
                  <a:lnTo>
                    <a:pt x="698" y="2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8"/>
            <p:cNvSpPr>
              <a:spLocks noChangeAspect="1" noEditPoints="1"/>
            </p:cNvSpPr>
            <p:nvPr/>
          </p:nvSpPr>
          <p:spPr bwMode="black">
            <a:xfrm>
              <a:off x="4029" y="1913"/>
              <a:ext cx="93" cy="162"/>
            </a:xfrm>
            <a:custGeom>
              <a:avLst/>
              <a:gdLst/>
              <a:ahLst/>
              <a:cxnLst>
                <a:cxn ang="0">
                  <a:pos x="458" y="225"/>
                </a:cxn>
                <a:cxn ang="0">
                  <a:pos x="519" y="249"/>
                </a:cxn>
                <a:cxn ang="0">
                  <a:pos x="572" y="290"/>
                </a:cxn>
                <a:cxn ang="0">
                  <a:pos x="615" y="346"/>
                </a:cxn>
                <a:cxn ang="0">
                  <a:pos x="650" y="417"/>
                </a:cxn>
                <a:cxn ang="0">
                  <a:pos x="676" y="498"/>
                </a:cxn>
                <a:cxn ang="0">
                  <a:pos x="692" y="590"/>
                </a:cxn>
                <a:cxn ang="0">
                  <a:pos x="699" y="688"/>
                </a:cxn>
                <a:cxn ang="0">
                  <a:pos x="696" y="794"/>
                </a:cxn>
                <a:cxn ang="0">
                  <a:pos x="684" y="897"/>
                </a:cxn>
                <a:cxn ang="0">
                  <a:pos x="664" y="991"/>
                </a:cxn>
                <a:cxn ang="0">
                  <a:pos x="635" y="1073"/>
                </a:cxn>
                <a:cxn ang="0">
                  <a:pos x="598" y="1144"/>
                </a:cxn>
                <a:cxn ang="0">
                  <a:pos x="552" y="1199"/>
                </a:cxn>
                <a:cxn ang="0">
                  <a:pos x="499" y="1235"/>
                </a:cxn>
                <a:cxn ang="0">
                  <a:pos x="439" y="1252"/>
                </a:cxn>
                <a:cxn ang="0">
                  <a:pos x="372" y="1246"/>
                </a:cxn>
                <a:cxn ang="0">
                  <a:pos x="312" y="1218"/>
                </a:cxn>
                <a:cxn ang="0">
                  <a:pos x="263" y="1169"/>
                </a:cxn>
                <a:cxn ang="0">
                  <a:pos x="221" y="1106"/>
                </a:cxn>
                <a:cxn ang="0">
                  <a:pos x="190" y="1028"/>
                </a:cxn>
                <a:cxn ang="0">
                  <a:pos x="167" y="938"/>
                </a:cxn>
                <a:cxn ang="0">
                  <a:pos x="152" y="842"/>
                </a:cxn>
                <a:cxn ang="0">
                  <a:pos x="146" y="689"/>
                </a:cxn>
                <a:cxn ang="0">
                  <a:pos x="153" y="594"/>
                </a:cxn>
                <a:cxn ang="0">
                  <a:pos x="170" y="504"/>
                </a:cxn>
                <a:cxn ang="0">
                  <a:pos x="193" y="423"/>
                </a:cxn>
                <a:cxn ang="0">
                  <a:pos x="226" y="352"/>
                </a:cxn>
                <a:cxn ang="0">
                  <a:pos x="265" y="293"/>
                </a:cxn>
                <a:cxn ang="0">
                  <a:pos x="311" y="250"/>
                </a:cxn>
                <a:cxn ang="0">
                  <a:pos x="364" y="225"/>
                </a:cxn>
                <a:cxn ang="0">
                  <a:pos x="830" y="29"/>
                </a:cxn>
                <a:cxn ang="0">
                  <a:pos x="656" y="182"/>
                </a:cxn>
                <a:cxn ang="0">
                  <a:pos x="591" y="96"/>
                </a:cxn>
                <a:cxn ang="0">
                  <a:pos x="518" y="36"/>
                </a:cxn>
                <a:cxn ang="0">
                  <a:pos x="437" y="5"/>
                </a:cxn>
                <a:cxn ang="0">
                  <a:pos x="348" y="5"/>
                </a:cxn>
                <a:cxn ang="0">
                  <a:pos x="265" y="34"/>
                </a:cxn>
                <a:cxn ang="0">
                  <a:pos x="192" y="90"/>
                </a:cxn>
                <a:cxn ang="0">
                  <a:pos x="131" y="170"/>
                </a:cxn>
                <a:cxn ang="0">
                  <a:pos x="80" y="270"/>
                </a:cxn>
                <a:cxn ang="0">
                  <a:pos x="42" y="385"/>
                </a:cxn>
                <a:cxn ang="0">
                  <a:pos x="15" y="515"/>
                </a:cxn>
                <a:cxn ang="0">
                  <a:pos x="2" y="656"/>
                </a:cxn>
                <a:cxn ang="0">
                  <a:pos x="2" y="802"/>
                </a:cxn>
                <a:cxn ang="0">
                  <a:pos x="15" y="943"/>
                </a:cxn>
                <a:cxn ang="0">
                  <a:pos x="42" y="1075"/>
                </a:cxn>
                <a:cxn ang="0">
                  <a:pos x="80" y="1194"/>
                </a:cxn>
                <a:cxn ang="0">
                  <a:pos x="131" y="1296"/>
                </a:cxn>
                <a:cxn ang="0">
                  <a:pos x="192" y="1378"/>
                </a:cxn>
                <a:cxn ang="0">
                  <a:pos x="265" y="1437"/>
                </a:cxn>
                <a:cxn ang="0">
                  <a:pos x="348" y="1467"/>
                </a:cxn>
                <a:cxn ang="0">
                  <a:pos x="437" y="1467"/>
                </a:cxn>
                <a:cxn ang="0">
                  <a:pos x="518" y="1436"/>
                </a:cxn>
                <a:cxn ang="0">
                  <a:pos x="591" y="1376"/>
                </a:cxn>
                <a:cxn ang="0">
                  <a:pos x="656" y="1290"/>
                </a:cxn>
                <a:cxn ang="0">
                  <a:pos x="830" y="1427"/>
                </a:cxn>
              </a:cxnLst>
              <a:rect l="0" t="0" r="r" b="b"/>
              <a:pathLst>
                <a:path w="830" h="1471">
                  <a:moveTo>
                    <a:pt x="408" y="219"/>
                  </a:moveTo>
                  <a:lnTo>
                    <a:pt x="426" y="220"/>
                  </a:lnTo>
                  <a:lnTo>
                    <a:pt x="442" y="222"/>
                  </a:lnTo>
                  <a:lnTo>
                    <a:pt x="458" y="225"/>
                  </a:lnTo>
                  <a:lnTo>
                    <a:pt x="475" y="229"/>
                  </a:lnTo>
                  <a:lnTo>
                    <a:pt x="490" y="235"/>
                  </a:lnTo>
                  <a:lnTo>
                    <a:pt x="505" y="241"/>
                  </a:lnTo>
                  <a:lnTo>
                    <a:pt x="519" y="249"/>
                  </a:lnTo>
                  <a:lnTo>
                    <a:pt x="533" y="258"/>
                  </a:lnTo>
                  <a:lnTo>
                    <a:pt x="547" y="267"/>
                  </a:lnTo>
                  <a:lnTo>
                    <a:pt x="559" y="278"/>
                  </a:lnTo>
                  <a:lnTo>
                    <a:pt x="572" y="290"/>
                  </a:lnTo>
                  <a:lnTo>
                    <a:pt x="583" y="303"/>
                  </a:lnTo>
                  <a:lnTo>
                    <a:pt x="595" y="316"/>
                  </a:lnTo>
                  <a:lnTo>
                    <a:pt x="604" y="331"/>
                  </a:lnTo>
                  <a:lnTo>
                    <a:pt x="615" y="346"/>
                  </a:lnTo>
                  <a:lnTo>
                    <a:pt x="625" y="363"/>
                  </a:lnTo>
                  <a:lnTo>
                    <a:pt x="634" y="380"/>
                  </a:lnTo>
                  <a:lnTo>
                    <a:pt x="642" y="398"/>
                  </a:lnTo>
                  <a:lnTo>
                    <a:pt x="650" y="417"/>
                  </a:lnTo>
                  <a:lnTo>
                    <a:pt x="656" y="436"/>
                  </a:lnTo>
                  <a:lnTo>
                    <a:pt x="664" y="456"/>
                  </a:lnTo>
                  <a:lnTo>
                    <a:pt x="669" y="477"/>
                  </a:lnTo>
                  <a:lnTo>
                    <a:pt x="676" y="498"/>
                  </a:lnTo>
                  <a:lnTo>
                    <a:pt x="680" y="520"/>
                  </a:lnTo>
                  <a:lnTo>
                    <a:pt x="684" y="542"/>
                  </a:lnTo>
                  <a:lnTo>
                    <a:pt x="689" y="566"/>
                  </a:lnTo>
                  <a:lnTo>
                    <a:pt x="692" y="590"/>
                  </a:lnTo>
                  <a:lnTo>
                    <a:pt x="694" y="613"/>
                  </a:lnTo>
                  <a:lnTo>
                    <a:pt x="696" y="638"/>
                  </a:lnTo>
                  <a:lnTo>
                    <a:pt x="697" y="663"/>
                  </a:lnTo>
                  <a:lnTo>
                    <a:pt x="699" y="688"/>
                  </a:lnTo>
                  <a:lnTo>
                    <a:pt x="700" y="714"/>
                  </a:lnTo>
                  <a:lnTo>
                    <a:pt x="699" y="741"/>
                  </a:lnTo>
                  <a:lnTo>
                    <a:pt x="697" y="768"/>
                  </a:lnTo>
                  <a:lnTo>
                    <a:pt x="696" y="794"/>
                  </a:lnTo>
                  <a:lnTo>
                    <a:pt x="694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4" y="897"/>
                  </a:lnTo>
                  <a:lnTo>
                    <a:pt x="680" y="921"/>
                  </a:lnTo>
                  <a:lnTo>
                    <a:pt x="676" y="944"/>
                  </a:lnTo>
                  <a:lnTo>
                    <a:pt x="670" y="968"/>
                  </a:lnTo>
                  <a:lnTo>
                    <a:pt x="664" y="991"/>
                  </a:lnTo>
                  <a:lnTo>
                    <a:pt x="657" y="1013"/>
                  </a:lnTo>
                  <a:lnTo>
                    <a:pt x="651" y="1033"/>
                  </a:lnTo>
                  <a:lnTo>
                    <a:pt x="643" y="1054"/>
                  </a:lnTo>
                  <a:lnTo>
                    <a:pt x="635" y="1073"/>
                  </a:lnTo>
                  <a:lnTo>
                    <a:pt x="626" y="1093"/>
                  </a:lnTo>
                  <a:lnTo>
                    <a:pt x="617" y="1111"/>
                  </a:lnTo>
                  <a:lnTo>
                    <a:pt x="608" y="1127"/>
                  </a:lnTo>
                  <a:lnTo>
                    <a:pt x="598" y="1144"/>
                  </a:lnTo>
                  <a:lnTo>
                    <a:pt x="587" y="1159"/>
                  </a:lnTo>
                  <a:lnTo>
                    <a:pt x="575" y="1174"/>
                  </a:lnTo>
                  <a:lnTo>
                    <a:pt x="564" y="1187"/>
                  </a:lnTo>
                  <a:lnTo>
                    <a:pt x="552" y="1199"/>
                  </a:lnTo>
                  <a:lnTo>
                    <a:pt x="539" y="1209"/>
                  </a:lnTo>
                  <a:lnTo>
                    <a:pt x="527" y="1219"/>
                  </a:lnTo>
                  <a:lnTo>
                    <a:pt x="512" y="1228"/>
                  </a:lnTo>
                  <a:lnTo>
                    <a:pt x="499" y="1235"/>
                  </a:lnTo>
                  <a:lnTo>
                    <a:pt x="484" y="1242"/>
                  </a:lnTo>
                  <a:lnTo>
                    <a:pt x="469" y="1246"/>
                  </a:lnTo>
                  <a:lnTo>
                    <a:pt x="454" y="1250"/>
                  </a:lnTo>
                  <a:lnTo>
                    <a:pt x="439" y="1252"/>
                  </a:lnTo>
                  <a:lnTo>
                    <a:pt x="423" y="1253"/>
                  </a:lnTo>
                  <a:lnTo>
                    <a:pt x="405" y="1252"/>
                  </a:lnTo>
                  <a:lnTo>
                    <a:pt x="388" y="1250"/>
                  </a:lnTo>
                  <a:lnTo>
                    <a:pt x="372" y="1246"/>
                  </a:lnTo>
                  <a:lnTo>
                    <a:pt x="357" y="1241"/>
                  </a:lnTo>
                  <a:lnTo>
                    <a:pt x="342" y="1234"/>
                  </a:lnTo>
                  <a:lnTo>
                    <a:pt x="326" y="1227"/>
                  </a:lnTo>
                  <a:lnTo>
                    <a:pt x="312" y="1218"/>
                  </a:lnTo>
                  <a:lnTo>
                    <a:pt x="299" y="1207"/>
                  </a:lnTo>
                  <a:lnTo>
                    <a:pt x="286" y="1197"/>
                  </a:lnTo>
                  <a:lnTo>
                    <a:pt x="274" y="1184"/>
                  </a:lnTo>
                  <a:lnTo>
                    <a:pt x="263" y="1169"/>
                  </a:lnTo>
                  <a:lnTo>
                    <a:pt x="252" y="1155"/>
                  </a:lnTo>
                  <a:lnTo>
                    <a:pt x="241" y="1139"/>
                  </a:lnTo>
                  <a:lnTo>
                    <a:pt x="231" y="1123"/>
                  </a:lnTo>
                  <a:lnTo>
                    <a:pt x="221" y="1106"/>
                  </a:lnTo>
                  <a:lnTo>
                    <a:pt x="213" y="1087"/>
                  </a:lnTo>
                  <a:lnTo>
                    <a:pt x="205" y="1068"/>
                  </a:lnTo>
                  <a:lnTo>
                    <a:pt x="198" y="1048"/>
                  </a:lnTo>
                  <a:lnTo>
                    <a:pt x="190" y="1028"/>
                  </a:lnTo>
                  <a:lnTo>
                    <a:pt x="184" y="1006"/>
                  </a:lnTo>
                  <a:lnTo>
                    <a:pt x="177" y="985"/>
                  </a:lnTo>
                  <a:lnTo>
                    <a:pt x="172" y="962"/>
                  </a:lnTo>
                  <a:lnTo>
                    <a:pt x="167" y="938"/>
                  </a:lnTo>
                  <a:lnTo>
                    <a:pt x="162" y="915"/>
                  </a:lnTo>
                  <a:lnTo>
                    <a:pt x="159" y="890"/>
                  </a:lnTo>
                  <a:lnTo>
                    <a:pt x="155" y="867"/>
                  </a:lnTo>
                  <a:lnTo>
                    <a:pt x="152" y="842"/>
                  </a:lnTo>
                  <a:lnTo>
                    <a:pt x="150" y="817"/>
                  </a:lnTo>
                  <a:lnTo>
                    <a:pt x="147" y="766"/>
                  </a:lnTo>
                  <a:lnTo>
                    <a:pt x="146" y="714"/>
                  </a:lnTo>
                  <a:lnTo>
                    <a:pt x="146" y="689"/>
                  </a:lnTo>
                  <a:lnTo>
                    <a:pt x="147" y="665"/>
                  </a:lnTo>
                  <a:lnTo>
                    <a:pt x="149" y="642"/>
                  </a:lnTo>
                  <a:lnTo>
                    <a:pt x="150" y="618"/>
                  </a:lnTo>
                  <a:lnTo>
                    <a:pt x="153" y="594"/>
                  </a:lnTo>
                  <a:lnTo>
                    <a:pt x="157" y="571"/>
                  </a:lnTo>
                  <a:lnTo>
                    <a:pt x="160" y="549"/>
                  </a:lnTo>
                  <a:lnTo>
                    <a:pt x="164" y="526"/>
                  </a:lnTo>
                  <a:lnTo>
                    <a:pt x="170" y="504"/>
                  </a:lnTo>
                  <a:lnTo>
                    <a:pt x="174" y="483"/>
                  </a:lnTo>
                  <a:lnTo>
                    <a:pt x="180" y="462"/>
                  </a:lnTo>
                  <a:lnTo>
                    <a:pt x="187" y="443"/>
                  </a:lnTo>
                  <a:lnTo>
                    <a:pt x="193" y="423"/>
                  </a:lnTo>
                  <a:lnTo>
                    <a:pt x="201" y="404"/>
                  </a:lnTo>
                  <a:lnTo>
                    <a:pt x="208" y="385"/>
                  </a:lnTo>
                  <a:lnTo>
                    <a:pt x="217" y="368"/>
                  </a:lnTo>
                  <a:lnTo>
                    <a:pt x="226" y="352"/>
                  </a:lnTo>
                  <a:lnTo>
                    <a:pt x="234" y="336"/>
                  </a:lnTo>
                  <a:lnTo>
                    <a:pt x="244" y="320"/>
                  </a:lnTo>
                  <a:lnTo>
                    <a:pt x="255" y="306"/>
                  </a:lnTo>
                  <a:lnTo>
                    <a:pt x="265" y="293"/>
                  </a:lnTo>
                  <a:lnTo>
                    <a:pt x="277" y="281"/>
                  </a:lnTo>
                  <a:lnTo>
                    <a:pt x="287" y="270"/>
                  </a:lnTo>
                  <a:lnTo>
                    <a:pt x="299" y="260"/>
                  </a:lnTo>
                  <a:lnTo>
                    <a:pt x="311" y="250"/>
                  </a:lnTo>
                  <a:lnTo>
                    <a:pt x="324" y="242"/>
                  </a:lnTo>
                  <a:lnTo>
                    <a:pt x="337" y="235"/>
                  </a:lnTo>
                  <a:lnTo>
                    <a:pt x="350" y="229"/>
                  </a:lnTo>
                  <a:lnTo>
                    <a:pt x="364" y="225"/>
                  </a:lnTo>
                  <a:lnTo>
                    <a:pt x="378" y="222"/>
                  </a:lnTo>
                  <a:lnTo>
                    <a:pt x="393" y="220"/>
                  </a:lnTo>
                  <a:lnTo>
                    <a:pt x="408" y="219"/>
                  </a:lnTo>
                  <a:close/>
                  <a:moveTo>
                    <a:pt x="830" y="29"/>
                  </a:moveTo>
                  <a:lnTo>
                    <a:pt x="684" y="29"/>
                  </a:lnTo>
                  <a:lnTo>
                    <a:pt x="684" y="234"/>
                  </a:lnTo>
                  <a:lnTo>
                    <a:pt x="670" y="207"/>
                  </a:lnTo>
                  <a:lnTo>
                    <a:pt x="656" y="182"/>
                  </a:lnTo>
                  <a:lnTo>
                    <a:pt x="641" y="158"/>
                  </a:lnTo>
                  <a:lnTo>
                    <a:pt x="625" y="135"/>
                  </a:lnTo>
                  <a:lnTo>
                    <a:pt x="609" y="115"/>
                  </a:lnTo>
                  <a:lnTo>
                    <a:pt x="591" y="96"/>
                  </a:lnTo>
                  <a:lnTo>
                    <a:pt x="573" y="78"/>
                  </a:lnTo>
                  <a:lnTo>
                    <a:pt x="556" y="63"/>
                  </a:lnTo>
                  <a:lnTo>
                    <a:pt x="536" y="49"/>
                  </a:lnTo>
                  <a:lnTo>
                    <a:pt x="518" y="36"/>
                  </a:lnTo>
                  <a:lnTo>
                    <a:pt x="498" y="25"/>
                  </a:lnTo>
                  <a:lnTo>
                    <a:pt x="478" y="16"/>
                  </a:lnTo>
                  <a:lnTo>
                    <a:pt x="457" y="10"/>
                  </a:lnTo>
                  <a:lnTo>
                    <a:pt x="437" y="5"/>
                  </a:lnTo>
                  <a:lnTo>
                    <a:pt x="415" y="1"/>
                  </a:lnTo>
                  <a:lnTo>
                    <a:pt x="393" y="0"/>
                  </a:lnTo>
                  <a:lnTo>
                    <a:pt x="371" y="1"/>
                  </a:lnTo>
                  <a:lnTo>
                    <a:pt x="348" y="5"/>
                  </a:lnTo>
                  <a:lnTo>
                    <a:pt x="326" y="9"/>
                  </a:lnTo>
                  <a:lnTo>
                    <a:pt x="306" y="15"/>
                  </a:lnTo>
                  <a:lnTo>
                    <a:pt x="285" y="24"/>
                  </a:lnTo>
                  <a:lnTo>
                    <a:pt x="265" y="34"/>
                  </a:lnTo>
                  <a:lnTo>
                    <a:pt x="246" y="46"/>
                  </a:lnTo>
                  <a:lnTo>
                    <a:pt x="228" y="60"/>
                  </a:lnTo>
                  <a:lnTo>
                    <a:pt x="210" y="74"/>
                  </a:lnTo>
                  <a:lnTo>
                    <a:pt x="192" y="90"/>
                  </a:lnTo>
                  <a:lnTo>
                    <a:pt x="176" y="108"/>
                  </a:lnTo>
                  <a:lnTo>
                    <a:pt x="160" y="128"/>
                  </a:lnTo>
                  <a:lnTo>
                    <a:pt x="145" y="148"/>
                  </a:lnTo>
                  <a:lnTo>
                    <a:pt x="131" y="170"/>
                  </a:lnTo>
                  <a:lnTo>
                    <a:pt x="117" y="193"/>
                  </a:lnTo>
                  <a:lnTo>
                    <a:pt x="104" y="218"/>
                  </a:lnTo>
                  <a:lnTo>
                    <a:pt x="92" y="242"/>
                  </a:lnTo>
                  <a:lnTo>
                    <a:pt x="80" y="270"/>
                  </a:lnTo>
                  <a:lnTo>
                    <a:pt x="69" y="297"/>
                  </a:lnTo>
                  <a:lnTo>
                    <a:pt x="59" y="326"/>
                  </a:lnTo>
                  <a:lnTo>
                    <a:pt x="51" y="355"/>
                  </a:lnTo>
                  <a:lnTo>
                    <a:pt x="42" y="385"/>
                  </a:lnTo>
                  <a:lnTo>
                    <a:pt x="34" y="417"/>
                  </a:lnTo>
                  <a:lnTo>
                    <a:pt x="27" y="449"/>
                  </a:lnTo>
                  <a:lnTo>
                    <a:pt x="20" y="482"/>
                  </a:lnTo>
                  <a:lnTo>
                    <a:pt x="15" y="515"/>
                  </a:lnTo>
                  <a:lnTo>
                    <a:pt x="11" y="550"/>
                  </a:lnTo>
                  <a:lnTo>
                    <a:pt x="7" y="584"/>
                  </a:lnTo>
                  <a:lnTo>
                    <a:pt x="4" y="620"/>
                  </a:lnTo>
                  <a:lnTo>
                    <a:pt x="2" y="656"/>
                  </a:lnTo>
                  <a:lnTo>
                    <a:pt x="1" y="692"/>
                  </a:lnTo>
                  <a:lnTo>
                    <a:pt x="0" y="728"/>
                  </a:lnTo>
                  <a:lnTo>
                    <a:pt x="1" y="765"/>
                  </a:lnTo>
                  <a:lnTo>
                    <a:pt x="2" y="802"/>
                  </a:lnTo>
                  <a:lnTo>
                    <a:pt x="4" y="837"/>
                  </a:lnTo>
                  <a:lnTo>
                    <a:pt x="7" y="873"/>
                  </a:lnTo>
                  <a:lnTo>
                    <a:pt x="11" y="909"/>
                  </a:lnTo>
                  <a:lnTo>
                    <a:pt x="15" y="943"/>
                  </a:lnTo>
                  <a:lnTo>
                    <a:pt x="20" y="977"/>
                  </a:lnTo>
                  <a:lnTo>
                    <a:pt x="27" y="1010"/>
                  </a:lnTo>
                  <a:lnTo>
                    <a:pt x="34" y="1043"/>
                  </a:lnTo>
                  <a:lnTo>
                    <a:pt x="42" y="1075"/>
                  </a:lnTo>
                  <a:lnTo>
                    <a:pt x="51" y="1106"/>
                  </a:lnTo>
                  <a:lnTo>
                    <a:pt x="59" y="1136"/>
                  </a:lnTo>
                  <a:lnTo>
                    <a:pt x="69" y="1165"/>
                  </a:lnTo>
                  <a:lnTo>
                    <a:pt x="80" y="1194"/>
                  </a:lnTo>
                  <a:lnTo>
                    <a:pt x="92" y="1221"/>
                  </a:lnTo>
                  <a:lnTo>
                    <a:pt x="104" y="1247"/>
                  </a:lnTo>
                  <a:lnTo>
                    <a:pt x="117" y="1272"/>
                  </a:lnTo>
                  <a:lnTo>
                    <a:pt x="131" y="1296"/>
                  </a:lnTo>
                  <a:lnTo>
                    <a:pt x="145" y="1319"/>
                  </a:lnTo>
                  <a:lnTo>
                    <a:pt x="160" y="1339"/>
                  </a:lnTo>
                  <a:lnTo>
                    <a:pt x="176" y="1360"/>
                  </a:lnTo>
                  <a:lnTo>
                    <a:pt x="192" y="1378"/>
                  </a:lnTo>
                  <a:lnTo>
                    <a:pt x="210" y="1394"/>
                  </a:lnTo>
                  <a:lnTo>
                    <a:pt x="228" y="1411"/>
                  </a:lnTo>
                  <a:lnTo>
                    <a:pt x="246" y="1424"/>
                  </a:lnTo>
                  <a:lnTo>
                    <a:pt x="265" y="1437"/>
                  </a:lnTo>
                  <a:lnTo>
                    <a:pt x="285" y="1446"/>
                  </a:lnTo>
                  <a:lnTo>
                    <a:pt x="306" y="1455"/>
                  </a:lnTo>
                  <a:lnTo>
                    <a:pt x="326" y="1463"/>
                  </a:lnTo>
                  <a:lnTo>
                    <a:pt x="348" y="1467"/>
                  </a:lnTo>
                  <a:lnTo>
                    <a:pt x="371" y="1470"/>
                  </a:lnTo>
                  <a:lnTo>
                    <a:pt x="393" y="1471"/>
                  </a:lnTo>
                  <a:lnTo>
                    <a:pt x="415" y="1470"/>
                  </a:lnTo>
                  <a:lnTo>
                    <a:pt x="437" y="1467"/>
                  </a:lnTo>
                  <a:lnTo>
                    <a:pt x="457" y="1463"/>
                  </a:lnTo>
                  <a:lnTo>
                    <a:pt x="478" y="1455"/>
                  </a:lnTo>
                  <a:lnTo>
                    <a:pt x="498" y="1446"/>
                  </a:lnTo>
                  <a:lnTo>
                    <a:pt x="518" y="1436"/>
                  </a:lnTo>
                  <a:lnTo>
                    <a:pt x="536" y="1424"/>
                  </a:lnTo>
                  <a:lnTo>
                    <a:pt x="556" y="1410"/>
                  </a:lnTo>
                  <a:lnTo>
                    <a:pt x="573" y="1393"/>
                  </a:lnTo>
                  <a:lnTo>
                    <a:pt x="591" y="1376"/>
                  </a:lnTo>
                  <a:lnTo>
                    <a:pt x="609" y="1357"/>
                  </a:lnTo>
                  <a:lnTo>
                    <a:pt x="625" y="1336"/>
                  </a:lnTo>
                  <a:lnTo>
                    <a:pt x="641" y="1313"/>
                  </a:lnTo>
                  <a:lnTo>
                    <a:pt x="656" y="1290"/>
                  </a:lnTo>
                  <a:lnTo>
                    <a:pt x="670" y="1265"/>
                  </a:lnTo>
                  <a:lnTo>
                    <a:pt x="684" y="1238"/>
                  </a:lnTo>
                  <a:lnTo>
                    <a:pt x="684" y="1427"/>
                  </a:lnTo>
                  <a:lnTo>
                    <a:pt x="830" y="1427"/>
                  </a:lnTo>
                  <a:lnTo>
                    <a:pt x="83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9"/>
            <p:cNvSpPr>
              <a:spLocks noChangeAspect="1"/>
            </p:cNvSpPr>
            <p:nvPr/>
          </p:nvSpPr>
          <p:spPr bwMode="black">
            <a:xfrm>
              <a:off x="4151" y="1800"/>
              <a:ext cx="73" cy="271"/>
            </a:xfrm>
            <a:custGeom>
              <a:avLst/>
              <a:gdLst/>
              <a:ahLst/>
              <a:cxnLst>
                <a:cxn ang="0">
                  <a:pos x="146" y="1224"/>
                </a:cxn>
                <a:cxn ang="0">
                  <a:pos x="168" y="1177"/>
                </a:cxn>
                <a:cxn ang="0">
                  <a:pos x="193" y="1136"/>
                </a:cxn>
                <a:cxn ang="0">
                  <a:pos x="219" y="1101"/>
                </a:cxn>
                <a:cxn ang="0">
                  <a:pos x="246" y="1072"/>
                </a:cxn>
                <a:cxn ang="0">
                  <a:pos x="276" y="1049"/>
                </a:cxn>
                <a:cxn ang="0">
                  <a:pos x="307" y="1033"/>
                </a:cxn>
                <a:cxn ang="0">
                  <a:pos x="342" y="1024"/>
                </a:cxn>
                <a:cxn ang="0">
                  <a:pos x="379" y="1019"/>
                </a:cxn>
                <a:cxn ang="0">
                  <a:pos x="420" y="1022"/>
                </a:cxn>
                <a:cxn ang="0">
                  <a:pos x="458" y="1032"/>
                </a:cxn>
                <a:cxn ang="0">
                  <a:pos x="492" y="1047"/>
                </a:cxn>
                <a:cxn ang="0">
                  <a:pos x="523" y="1068"/>
                </a:cxn>
                <a:cxn ang="0">
                  <a:pos x="550" y="1094"/>
                </a:cxn>
                <a:cxn ang="0">
                  <a:pos x="574" y="1124"/>
                </a:cxn>
                <a:cxn ang="0">
                  <a:pos x="594" y="1159"/>
                </a:cxn>
                <a:cxn ang="0">
                  <a:pos x="611" y="1198"/>
                </a:cxn>
                <a:cxn ang="0">
                  <a:pos x="627" y="1241"/>
                </a:cxn>
                <a:cxn ang="0">
                  <a:pos x="640" y="1287"/>
                </a:cxn>
                <a:cxn ang="0">
                  <a:pos x="649" y="1336"/>
                </a:cxn>
                <a:cxn ang="0">
                  <a:pos x="657" y="1388"/>
                </a:cxn>
                <a:cxn ang="0">
                  <a:pos x="667" y="1499"/>
                </a:cxn>
                <a:cxn ang="0">
                  <a:pos x="670" y="1616"/>
                </a:cxn>
                <a:cxn ang="0">
                  <a:pos x="525" y="2446"/>
                </a:cxn>
                <a:cxn ang="0">
                  <a:pos x="524" y="1620"/>
                </a:cxn>
                <a:cxn ang="0">
                  <a:pos x="522" y="1541"/>
                </a:cxn>
                <a:cxn ang="0">
                  <a:pos x="516" y="1466"/>
                </a:cxn>
                <a:cxn ang="0">
                  <a:pos x="505" y="1398"/>
                </a:cxn>
                <a:cxn ang="0">
                  <a:pos x="492" y="1353"/>
                </a:cxn>
                <a:cxn ang="0">
                  <a:pos x="482" y="1326"/>
                </a:cxn>
                <a:cxn ang="0">
                  <a:pos x="469" y="1303"/>
                </a:cxn>
                <a:cxn ang="0">
                  <a:pos x="453" y="1282"/>
                </a:cxn>
                <a:cxn ang="0">
                  <a:pos x="435" y="1266"/>
                </a:cxn>
                <a:cxn ang="0">
                  <a:pos x="415" y="1252"/>
                </a:cxn>
                <a:cxn ang="0">
                  <a:pos x="391" y="1243"/>
                </a:cxn>
                <a:cxn ang="0">
                  <a:pos x="365" y="1239"/>
                </a:cxn>
                <a:cxn ang="0">
                  <a:pos x="332" y="1239"/>
                </a:cxn>
                <a:cxn ang="0">
                  <a:pos x="301" y="1245"/>
                </a:cxn>
                <a:cxn ang="0">
                  <a:pos x="273" y="1259"/>
                </a:cxn>
                <a:cxn ang="0">
                  <a:pos x="249" y="1278"/>
                </a:cxn>
                <a:cxn ang="0">
                  <a:pos x="227" y="1303"/>
                </a:cxn>
                <a:cxn ang="0">
                  <a:pos x="210" y="1332"/>
                </a:cxn>
                <a:cxn ang="0">
                  <a:pos x="195" y="1365"/>
                </a:cxn>
                <a:cxn ang="0">
                  <a:pos x="182" y="1402"/>
                </a:cxn>
                <a:cxn ang="0">
                  <a:pos x="172" y="1442"/>
                </a:cxn>
                <a:cxn ang="0">
                  <a:pos x="164" y="1485"/>
                </a:cxn>
                <a:cxn ang="0">
                  <a:pos x="155" y="1554"/>
                </a:cxn>
                <a:cxn ang="0">
                  <a:pos x="148" y="1649"/>
                </a:cxn>
                <a:cxn ang="0">
                  <a:pos x="146" y="1744"/>
                </a:cxn>
                <a:cxn ang="0">
                  <a:pos x="146" y="2446"/>
                </a:cxn>
                <a:cxn ang="0">
                  <a:pos x="0" y="0"/>
                </a:cxn>
              </a:cxnLst>
              <a:rect l="0" t="0" r="r" b="b"/>
              <a:pathLst>
                <a:path w="670" h="2446">
                  <a:moveTo>
                    <a:pt x="146" y="0"/>
                  </a:moveTo>
                  <a:lnTo>
                    <a:pt x="146" y="1224"/>
                  </a:lnTo>
                  <a:lnTo>
                    <a:pt x="157" y="1200"/>
                  </a:lnTo>
                  <a:lnTo>
                    <a:pt x="168" y="1177"/>
                  </a:lnTo>
                  <a:lnTo>
                    <a:pt x="180" y="1157"/>
                  </a:lnTo>
                  <a:lnTo>
                    <a:pt x="193" y="1136"/>
                  </a:lnTo>
                  <a:lnTo>
                    <a:pt x="205" y="1118"/>
                  </a:lnTo>
                  <a:lnTo>
                    <a:pt x="219" y="1101"/>
                  </a:lnTo>
                  <a:lnTo>
                    <a:pt x="232" y="1086"/>
                  </a:lnTo>
                  <a:lnTo>
                    <a:pt x="246" y="1072"/>
                  </a:lnTo>
                  <a:lnTo>
                    <a:pt x="261" y="1060"/>
                  </a:lnTo>
                  <a:lnTo>
                    <a:pt x="276" y="1049"/>
                  </a:lnTo>
                  <a:lnTo>
                    <a:pt x="291" y="1041"/>
                  </a:lnTo>
                  <a:lnTo>
                    <a:pt x="307" y="1033"/>
                  </a:lnTo>
                  <a:lnTo>
                    <a:pt x="325" y="1027"/>
                  </a:lnTo>
                  <a:lnTo>
                    <a:pt x="342" y="1024"/>
                  </a:lnTo>
                  <a:lnTo>
                    <a:pt x="360" y="1020"/>
                  </a:lnTo>
                  <a:lnTo>
                    <a:pt x="379" y="1019"/>
                  </a:lnTo>
                  <a:lnTo>
                    <a:pt x="400" y="1020"/>
                  </a:lnTo>
                  <a:lnTo>
                    <a:pt x="420" y="1022"/>
                  </a:lnTo>
                  <a:lnTo>
                    <a:pt x="439" y="1027"/>
                  </a:lnTo>
                  <a:lnTo>
                    <a:pt x="458" y="1032"/>
                  </a:lnTo>
                  <a:lnTo>
                    <a:pt x="475" y="1039"/>
                  </a:lnTo>
                  <a:lnTo>
                    <a:pt x="492" y="1047"/>
                  </a:lnTo>
                  <a:lnTo>
                    <a:pt x="508" y="1057"/>
                  </a:lnTo>
                  <a:lnTo>
                    <a:pt x="523" y="1068"/>
                  </a:lnTo>
                  <a:lnTo>
                    <a:pt x="537" y="1080"/>
                  </a:lnTo>
                  <a:lnTo>
                    <a:pt x="550" y="1094"/>
                  </a:lnTo>
                  <a:lnTo>
                    <a:pt x="562" y="1108"/>
                  </a:lnTo>
                  <a:lnTo>
                    <a:pt x="574" y="1124"/>
                  </a:lnTo>
                  <a:lnTo>
                    <a:pt x="584" y="1141"/>
                  </a:lnTo>
                  <a:lnTo>
                    <a:pt x="594" y="1159"/>
                  </a:lnTo>
                  <a:lnTo>
                    <a:pt x="603" y="1178"/>
                  </a:lnTo>
                  <a:lnTo>
                    <a:pt x="611" y="1198"/>
                  </a:lnTo>
                  <a:lnTo>
                    <a:pt x="620" y="1219"/>
                  </a:lnTo>
                  <a:lnTo>
                    <a:pt x="627" y="1241"/>
                  </a:lnTo>
                  <a:lnTo>
                    <a:pt x="633" y="1264"/>
                  </a:lnTo>
                  <a:lnTo>
                    <a:pt x="640" y="1287"/>
                  </a:lnTo>
                  <a:lnTo>
                    <a:pt x="645" y="1311"/>
                  </a:lnTo>
                  <a:lnTo>
                    <a:pt x="649" y="1336"/>
                  </a:lnTo>
                  <a:lnTo>
                    <a:pt x="654" y="1362"/>
                  </a:lnTo>
                  <a:lnTo>
                    <a:pt x="657" y="1388"/>
                  </a:lnTo>
                  <a:lnTo>
                    <a:pt x="663" y="1442"/>
                  </a:lnTo>
                  <a:lnTo>
                    <a:pt x="667" y="1499"/>
                  </a:lnTo>
                  <a:lnTo>
                    <a:pt x="669" y="1557"/>
                  </a:lnTo>
                  <a:lnTo>
                    <a:pt x="670" y="1616"/>
                  </a:lnTo>
                  <a:lnTo>
                    <a:pt x="670" y="2446"/>
                  </a:lnTo>
                  <a:lnTo>
                    <a:pt x="525" y="2446"/>
                  </a:lnTo>
                  <a:lnTo>
                    <a:pt x="525" y="1661"/>
                  </a:lnTo>
                  <a:lnTo>
                    <a:pt x="524" y="1620"/>
                  </a:lnTo>
                  <a:lnTo>
                    <a:pt x="524" y="1579"/>
                  </a:lnTo>
                  <a:lnTo>
                    <a:pt x="522" y="1541"/>
                  </a:lnTo>
                  <a:lnTo>
                    <a:pt x="519" y="1503"/>
                  </a:lnTo>
                  <a:lnTo>
                    <a:pt x="516" y="1466"/>
                  </a:lnTo>
                  <a:lnTo>
                    <a:pt x="511" y="1430"/>
                  </a:lnTo>
                  <a:lnTo>
                    <a:pt x="505" y="1398"/>
                  </a:lnTo>
                  <a:lnTo>
                    <a:pt x="497" y="1367"/>
                  </a:lnTo>
                  <a:lnTo>
                    <a:pt x="492" y="1353"/>
                  </a:lnTo>
                  <a:lnTo>
                    <a:pt x="487" y="1339"/>
                  </a:lnTo>
                  <a:lnTo>
                    <a:pt x="482" y="1326"/>
                  </a:lnTo>
                  <a:lnTo>
                    <a:pt x="475" y="1314"/>
                  </a:lnTo>
                  <a:lnTo>
                    <a:pt x="469" y="1303"/>
                  </a:lnTo>
                  <a:lnTo>
                    <a:pt x="461" y="1292"/>
                  </a:lnTo>
                  <a:lnTo>
                    <a:pt x="453" y="1282"/>
                  </a:lnTo>
                  <a:lnTo>
                    <a:pt x="445" y="1273"/>
                  </a:lnTo>
                  <a:lnTo>
                    <a:pt x="435" y="1266"/>
                  </a:lnTo>
                  <a:lnTo>
                    <a:pt x="425" y="1258"/>
                  </a:lnTo>
                  <a:lnTo>
                    <a:pt x="415" y="1252"/>
                  </a:lnTo>
                  <a:lnTo>
                    <a:pt x="403" y="1247"/>
                  </a:lnTo>
                  <a:lnTo>
                    <a:pt x="391" y="1243"/>
                  </a:lnTo>
                  <a:lnTo>
                    <a:pt x="378" y="1241"/>
                  </a:lnTo>
                  <a:lnTo>
                    <a:pt x="365" y="1239"/>
                  </a:lnTo>
                  <a:lnTo>
                    <a:pt x="350" y="1238"/>
                  </a:lnTo>
                  <a:lnTo>
                    <a:pt x="332" y="1239"/>
                  </a:lnTo>
                  <a:lnTo>
                    <a:pt x="316" y="1242"/>
                  </a:lnTo>
                  <a:lnTo>
                    <a:pt x="301" y="1245"/>
                  </a:lnTo>
                  <a:lnTo>
                    <a:pt x="287" y="1252"/>
                  </a:lnTo>
                  <a:lnTo>
                    <a:pt x="273" y="1259"/>
                  </a:lnTo>
                  <a:lnTo>
                    <a:pt x="261" y="1268"/>
                  </a:lnTo>
                  <a:lnTo>
                    <a:pt x="249" y="1278"/>
                  </a:lnTo>
                  <a:lnTo>
                    <a:pt x="238" y="1290"/>
                  </a:lnTo>
                  <a:lnTo>
                    <a:pt x="227" y="1303"/>
                  </a:lnTo>
                  <a:lnTo>
                    <a:pt x="219" y="1317"/>
                  </a:lnTo>
                  <a:lnTo>
                    <a:pt x="210" y="1332"/>
                  </a:lnTo>
                  <a:lnTo>
                    <a:pt x="201" y="1348"/>
                  </a:lnTo>
                  <a:lnTo>
                    <a:pt x="195" y="1365"/>
                  </a:lnTo>
                  <a:lnTo>
                    <a:pt x="188" y="1383"/>
                  </a:lnTo>
                  <a:lnTo>
                    <a:pt x="182" y="1402"/>
                  </a:lnTo>
                  <a:lnTo>
                    <a:pt x="177" y="1422"/>
                  </a:lnTo>
                  <a:lnTo>
                    <a:pt x="172" y="1442"/>
                  </a:lnTo>
                  <a:lnTo>
                    <a:pt x="168" y="1464"/>
                  </a:lnTo>
                  <a:lnTo>
                    <a:pt x="164" y="1485"/>
                  </a:lnTo>
                  <a:lnTo>
                    <a:pt x="160" y="1507"/>
                  </a:lnTo>
                  <a:lnTo>
                    <a:pt x="155" y="1554"/>
                  </a:lnTo>
                  <a:lnTo>
                    <a:pt x="151" y="1600"/>
                  </a:lnTo>
                  <a:lnTo>
                    <a:pt x="148" y="1649"/>
                  </a:lnTo>
                  <a:lnTo>
                    <a:pt x="146" y="1696"/>
                  </a:lnTo>
                  <a:lnTo>
                    <a:pt x="146" y="1744"/>
                  </a:lnTo>
                  <a:lnTo>
                    <a:pt x="146" y="1791"/>
                  </a:lnTo>
                  <a:lnTo>
                    <a:pt x="146" y="2446"/>
                  </a:lnTo>
                  <a:lnTo>
                    <a:pt x="0" y="2446"/>
                  </a:lnTo>
                  <a:lnTo>
                    <a:pt x="0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10"/>
            <p:cNvSpPr>
              <a:spLocks noChangeAspect="1" noEditPoints="1"/>
            </p:cNvSpPr>
            <p:nvPr/>
          </p:nvSpPr>
          <p:spPr bwMode="black">
            <a:xfrm>
              <a:off x="4247" y="1913"/>
              <a:ext cx="98" cy="162"/>
            </a:xfrm>
            <a:custGeom>
              <a:avLst/>
              <a:gdLst/>
              <a:ahLst/>
              <a:cxnLst>
                <a:cxn ang="0">
                  <a:pos x="514" y="229"/>
                </a:cxn>
                <a:cxn ang="0">
                  <a:pos x="584" y="271"/>
                </a:cxn>
                <a:cxn ang="0">
                  <a:pos x="643" y="337"/>
                </a:cxn>
                <a:cxn ang="0">
                  <a:pos x="689" y="425"/>
                </a:cxn>
                <a:cxn ang="0">
                  <a:pos x="722" y="532"/>
                </a:cxn>
                <a:cxn ang="0">
                  <a:pos x="740" y="652"/>
                </a:cxn>
                <a:cxn ang="0">
                  <a:pos x="741" y="782"/>
                </a:cxn>
                <a:cxn ang="0">
                  <a:pos x="727" y="910"/>
                </a:cxn>
                <a:cxn ang="0">
                  <a:pos x="697" y="1022"/>
                </a:cxn>
                <a:cxn ang="0">
                  <a:pos x="652" y="1118"/>
                </a:cxn>
                <a:cxn ang="0">
                  <a:pos x="596" y="1190"/>
                </a:cxn>
                <a:cxn ang="0">
                  <a:pos x="529" y="1237"/>
                </a:cxn>
                <a:cxn ang="0">
                  <a:pos x="451" y="1253"/>
                </a:cxn>
                <a:cxn ang="0">
                  <a:pos x="368" y="1237"/>
                </a:cxn>
                <a:cxn ang="0">
                  <a:pos x="296" y="1190"/>
                </a:cxn>
                <a:cxn ang="0">
                  <a:pos x="238" y="1118"/>
                </a:cxn>
                <a:cxn ang="0">
                  <a:pos x="193" y="1022"/>
                </a:cxn>
                <a:cxn ang="0">
                  <a:pos x="162" y="910"/>
                </a:cxn>
                <a:cxn ang="0">
                  <a:pos x="147" y="782"/>
                </a:cxn>
                <a:cxn ang="0">
                  <a:pos x="148" y="652"/>
                </a:cxn>
                <a:cxn ang="0">
                  <a:pos x="167" y="532"/>
                </a:cxn>
                <a:cxn ang="0">
                  <a:pos x="200" y="425"/>
                </a:cxn>
                <a:cxn ang="0">
                  <a:pos x="249" y="337"/>
                </a:cxn>
                <a:cxn ang="0">
                  <a:pos x="311" y="271"/>
                </a:cxn>
                <a:cxn ang="0">
                  <a:pos x="384" y="229"/>
                </a:cxn>
                <a:cxn ang="0">
                  <a:pos x="451" y="1471"/>
                </a:cxn>
                <a:cxn ang="0">
                  <a:pos x="558" y="1449"/>
                </a:cxn>
                <a:cxn ang="0">
                  <a:pos x="656" y="1384"/>
                </a:cxn>
                <a:cxn ang="0">
                  <a:pos x="742" y="1282"/>
                </a:cxn>
                <a:cxn ang="0">
                  <a:pos x="811" y="1149"/>
                </a:cxn>
                <a:cxn ang="0">
                  <a:pos x="861" y="989"/>
                </a:cxn>
                <a:cxn ang="0">
                  <a:pos x="886" y="806"/>
                </a:cxn>
                <a:cxn ang="0">
                  <a:pos x="883" y="617"/>
                </a:cxn>
                <a:cxn ang="0">
                  <a:pos x="852" y="443"/>
                </a:cxn>
                <a:cxn ang="0">
                  <a:pos x="799" y="291"/>
                </a:cxn>
                <a:cxn ang="0">
                  <a:pos x="726" y="165"/>
                </a:cxn>
                <a:cxn ang="0">
                  <a:pos x="637" y="72"/>
                </a:cxn>
                <a:cxn ang="0">
                  <a:pos x="537" y="15"/>
                </a:cxn>
                <a:cxn ang="0">
                  <a:pos x="428" y="1"/>
                </a:cxn>
                <a:cxn ang="0">
                  <a:pos x="318" y="33"/>
                </a:cxn>
                <a:cxn ang="0">
                  <a:pos x="219" y="105"/>
                </a:cxn>
                <a:cxn ang="0">
                  <a:pos x="133" y="212"/>
                </a:cxn>
                <a:cxn ang="0">
                  <a:pos x="66" y="348"/>
                </a:cxn>
                <a:cxn ang="0">
                  <a:pos x="21" y="510"/>
                </a:cxn>
                <a:cxn ang="0">
                  <a:pos x="1" y="690"/>
                </a:cxn>
                <a:cxn ang="0">
                  <a:pos x="10" y="882"/>
                </a:cxn>
                <a:cxn ang="0">
                  <a:pos x="46" y="1056"/>
                </a:cxn>
                <a:cxn ang="0">
                  <a:pos x="104" y="1206"/>
                </a:cxn>
                <a:cxn ang="0">
                  <a:pos x="182" y="1327"/>
                </a:cxn>
                <a:cxn ang="0">
                  <a:pos x="277" y="1414"/>
                </a:cxn>
                <a:cxn ang="0">
                  <a:pos x="383" y="1463"/>
                </a:cxn>
              </a:cxnLst>
              <a:rect l="0" t="0" r="r" b="b"/>
              <a:pathLst>
                <a:path w="888" h="1471">
                  <a:moveTo>
                    <a:pt x="451" y="219"/>
                  </a:moveTo>
                  <a:lnTo>
                    <a:pt x="467" y="220"/>
                  </a:lnTo>
                  <a:lnTo>
                    <a:pt x="484" y="222"/>
                  </a:lnTo>
                  <a:lnTo>
                    <a:pt x="499" y="225"/>
                  </a:lnTo>
                  <a:lnTo>
                    <a:pt x="514" y="229"/>
                  </a:lnTo>
                  <a:lnTo>
                    <a:pt x="529" y="235"/>
                  </a:lnTo>
                  <a:lnTo>
                    <a:pt x="543" y="242"/>
                  </a:lnTo>
                  <a:lnTo>
                    <a:pt x="557" y="250"/>
                  </a:lnTo>
                  <a:lnTo>
                    <a:pt x="571" y="260"/>
                  </a:lnTo>
                  <a:lnTo>
                    <a:pt x="584" y="271"/>
                  </a:lnTo>
                  <a:lnTo>
                    <a:pt x="596" y="281"/>
                  </a:lnTo>
                  <a:lnTo>
                    <a:pt x="609" y="294"/>
                  </a:lnTo>
                  <a:lnTo>
                    <a:pt x="620" y="307"/>
                  </a:lnTo>
                  <a:lnTo>
                    <a:pt x="632" y="321"/>
                  </a:lnTo>
                  <a:lnTo>
                    <a:pt x="643" y="337"/>
                  </a:lnTo>
                  <a:lnTo>
                    <a:pt x="652" y="353"/>
                  </a:lnTo>
                  <a:lnTo>
                    <a:pt x="662" y="370"/>
                  </a:lnTo>
                  <a:lnTo>
                    <a:pt x="672" y="387"/>
                  </a:lnTo>
                  <a:lnTo>
                    <a:pt x="680" y="407"/>
                  </a:lnTo>
                  <a:lnTo>
                    <a:pt x="689" y="425"/>
                  </a:lnTo>
                  <a:lnTo>
                    <a:pt x="697" y="446"/>
                  </a:lnTo>
                  <a:lnTo>
                    <a:pt x="704" y="466"/>
                  </a:lnTo>
                  <a:lnTo>
                    <a:pt x="711" y="488"/>
                  </a:lnTo>
                  <a:lnTo>
                    <a:pt x="716" y="510"/>
                  </a:lnTo>
                  <a:lnTo>
                    <a:pt x="722" y="532"/>
                  </a:lnTo>
                  <a:lnTo>
                    <a:pt x="727" y="555"/>
                  </a:lnTo>
                  <a:lnTo>
                    <a:pt x="731" y="579"/>
                  </a:lnTo>
                  <a:lnTo>
                    <a:pt x="735" y="603"/>
                  </a:lnTo>
                  <a:lnTo>
                    <a:pt x="738" y="628"/>
                  </a:lnTo>
                  <a:lnTo>
                    <a:pt x="740" y="652"/>
                  </a:lnTo>
                  <a:lnTo>
                    <a:pt x="741" y="677"/>
                  </a:lnTo>
                  <a:lnTo>
                    <a:pt x="742" y="703"/>
                  </a:lnTo>
                  <a:lnTo>
                    <a:pt x="743" y="728"/>
                  </a:lnTo>
                  <a:lnTo>
                    <a:pt x="742" y="755"/>
                  </a:lnTo>
                  <a:lnTo>
                    <a:pt x="741" y="782"/>
                  </a:lnTo>
                  <a:lnTo>
                    <a:pt x="740" y="809"/>
                  </a:lnTo>
                  <a:lnTo>
                    <a:pt x="738" y="834"/>
                  </a:lnTo>
                  <a:lnTo>
                    <a:pt x="735" y="860"/>
                  </a:lnTo>
                  <a:lnTo>
                    <a:pt x="731" y="885"/>
                  </a:lnTo>
                  <a:lnTo>
                    <a:pt x="727" y="910"/>
                  </a:lnTo>
                  <a:lnTo>
                    <a:pt x="722" y="934"/>
                  </a:lnTo>
                  <a:lnTo>
                    <a:pt x="716" y="956"/>
                  </a:lnTo>
                  <a:lnTo>
                    <a:pt x="711" y="979"/>
                  </a:lnTo>
                  <a:lnTo>
                    <a:pt x="704" y="1001"/>
                  </a:lnTo>
                  <a:lnTo>
                    <a:pt x="697" y="1022"/>
                  </a:lnTo>
                  <a:lnTo>
                    <a:pt x="689" y="1043"/>
                  </a:lnTo>
                  <a:lnTo>
                    <a:pt x="680" y="1062"/>
                  </a:lnTo>
                  <a:lnTo>
                    <a:pt x="672" y="1082"/>
                  </a:lnTo>
                  <a:lnTo>
                    <a:pt x="662" y="1100"/>
                  </a:lnTo>
                  <a:lnTo>
                    <a:pt x="652" y="1118"/>
                  </a:lnTo>
                  <a:lnTo>
                    <a:pt x="643" y="1134"/>
                  </a:lnTo>
                  <a:lnTo>
                    <a:pt x="632" y="1149"/>
                  </a:lnTo>
                  <a:lnTo>
                    <a:pt x="620" y="1164"/>
                  </a:lnTo>
                  <a:lnTo>
                    <a:pt x="609" y="1177"/>
                  </a:lnTo>
                  <a:lnTo>
                    <a:pt x="596" y="1190"/>
                  </a:lnTo>
                  <a:lnTo>
                    <a:pt x="584" y="1201"/>
                  </a:lnTo>
                  <a:lnTo>
                    <a:pt x="571" y="1212"/>
                  </a:lnTo>
                  <a:lnTo>
                    <a:pt x="557" y="1221"/>
                  </a:lnTo>
                  <a:lnTo>
                    <a:pt x="543" y="1229"/>
                  </a:lnTo>
                  <a:lnTo>
                    <a:pt x="529" y="1237"/>
                  </a:lnTo>
                  <a:lnTo>
                    <a:pt x="514" y="1242"/>
                  </a:lnTo>
                  <a:lnTo>
                    <a:pt x="499" y="1246"/>
                  </a:lnTo>
                  <a:lnTo>
                    <a:pt x="484" y="1250"/>
                  </a:lnTo>
                  <a:lnTo>
                    <a:pt x="467" y="1252"/>
                  </a:lnTo>
                  <a:lnTo>
                    <a:pt x="451" y="1253"/>
                  </a:lnTo>
                  <a:lnTo>
                    <a:pt x="434" y="1252"/>
                  </a:lnTo>
                  <a:lnTo>
                    <a:pt x="417" y="1250"/>
                  </a:lnTo>
                  <a:lnTo>
                    <a:pt x="400" y="1246"/>
                  </a:lnTo>
                  <a:lnTo>
                    <a:pt x="384" y="1242"/>
                  </a:lnTo>
                  <a:lnTo>
                    <a:pt x="368" y="1237"/>
                  </a:lnTo>
                  <a:lnTo>
                    <a:pt x="353" y="1229"/>
                  </a:lnTo>
                  <a:lnTo>
                    <a:pt x="339" y="1221"/>
                  </a:lnTo>
                  <a:lnTo>
                    <a:pt x="324" y="1212"/>
                  </a:lnTo>
                  <a:lnTo>
                    <a:pt x="311" y="1201"/>
                  </a:lnTo>
                  <a:lnTo>
                    <a:pt x="296" y="1190"/>
                  </a:lnTo>
                  <a:lnTo>
                    <a:pt x="283" y="1177"/>
                  </a:lnTo>
                  <a:lnTo>
                    <a:pt x="272" y="1164"/>
                  </a:lnTo>
                  <a:lnTo>
                    <a:pt x="260" y="1149"/>
                  </a:lnTo>
                  <a:lnTo>
                    <a:pt x="249" y="1134"/>
                  </a:lnTo>
                  <a:lnTo>
                    <a:pt x="238" y="1118"/>
                  </a:lnTo>
                  <a:lnTo>
                    <a:pt x="227" y="1100"/>
                  </a:lnTo>
                  <a:lnTo>
                    <a:pt x="218" y="1082"/>
                  </a:lnTo>
                  <a:lnTo>
                    <a:pt x="209" y="1062"/>
                  </a:lnTo>
                  <a:lnTo>
                    <a:pt x="200" y="1043"/>
                  </a:lnTo>
                  <a:lnTo>
                    <a:pt x="193" y="1022"/>
                  </a:lnTo>
                  <a:lnTo>
                    <a:pt x="185" y="1001"/>
                  </a:lnTo>
                  <a:lnTo>
                    <a:pt x="179" y="979"/>
                  </a:lnTo>
                  <a:lnTo>
                    <a:pt x="172" y="956"/>
                  </a:lnTo>
                  <a:lnTo>
                    <a:pt x="167" y="934"/>
                  </a:lnTo>
                  <a:lnTo>
                    <a:pt x="162" y="910"/>
                  </a:lnTo>
                  <a:lnTo>
                    <a:pt x="158" y="885"/>
                  </a:lnTo>
                  <a:lnTo>
                    <a:pt x="154" y="860"/>
                  </a:lnTo>
                  <a:lnTo>
                    <a:pt x="152" y="834"/>
                  </a:lnTo>
                  <a:lnTo>
                    <a:pt x="148" y="809"/>
                  </a:lnTo>
                  <a:lnTo>
                    <a:pt x="147" y="782"/>
                  </a:lnTo>
                  <a:lnTo>
                    <a:pt x="146" y="755"/>
                  </a:lnTo>
                  <a:lnTo>
                    <a:pt x="146" y="728"/>
                  </a:lnTo>
                  <a:lnTo>
                    <a:pt x="146" y="703"/>
                  </a:lnTo>
                  <a:lnTo>
                    <a:pt x="147" y="677"/>
                  </a:lnTo>
                  <a:lnTo>
                    <a:pt x="148" y="652"/>
                  </a:lnTo>
                  <a:lnTo>
                    <a:pt x="152" y="628"/>
                  </a:lnTo>
                  <a:lnTo>
                    <a:pt x="154" y="603"/>
                  </a:lnTo>
                  <a:lnTo>
                    <a:pt x="158" y="579"/>
                  </a:lnTo>
                  <a:lnTo>
                    <a:pt x="162" y="555"/>
                  </a:lnTo>
                  <a:lnTo>
                    <a:pt x="167" y="532"/>
                  </a:lnTo>
                  <a:lnTo>
                    <a:pt x="172" y="510"/>
                  </a:lnTo>
                  <a:lnTo>
                    <a:pt x="179" y="488"/>
                  </a:lnTo>
                  <a:lnTo>
                    <a:pt x="185" y="466"/>
                  </a:lnTo>
                  <a:lnTo>
                    <a:pt x="193" y="446"/>
                  </a:lnTo>
                  <a:lnTo>
                    <a:pt x="200" y="425"/>
                  </a:lnTo>
                  <a:lnTo>
                    <a:pt x="209" y="407"/>
                  </a:lnTo>
                  <a:lnTo>
                    <a:pt x="218" y="387"/>
                  </a:lnTo>
                  <a:lnTo>
                    <a:pt x="227" y="370"/>
                  </a:lnTo>
                  <a:lnTo>
                    <a:pt x="238" y="353"/>
                  </a:lnTo>
                  <a:lnTo>
                    <a:pt x="249" y="337"/>
                  </a:lnTo>
                  <a:lnTo>
                    <a:pt x="260" y="321"/>
                  </a:lnTo>
                  <a:lnTo>
                    <a:pt x="272" y="307"/>
                  </a:lnTo>
                  <a:lnTo>
                    <a:pt x="283" y="294"/>
                  </a:lnTo>
                  <a:lnTo>
                    <a:pt x="296" y="281"/>
                  </a:lnTo>
                  <a:lnTo>
                    <a:pt x="311" y="271"/>
                  </a:lnTo>
                  <a:lnTo>
                    <a:pt x="324" y="260"/>
                  </a:lnTo>
                  <a:lnTo>
                    <a:pt x="339" y="250"/>
                  </a:lnTo>
                  <a:lnTo>
                    <a:pt x="353" y="242"/>
                  </a:lnTo>
                  <a:lnTo>
                    <a:pt x="368" y="235"/>
                  </a:lnTo>
                  <a:lnTo>
                    <a:pt x="384" y="229"/>
                  </a:lnTo>
                  <a:lnTo>
                    <a:pt x="400" y="225"/>
                  </a:lnTo>
                  <a:lnTo>
                    <a:pt x="417" y="222"/>
                  </a:lnTo>
                  <a:lnTo>
                    <a:pt x="434" y="220"/>
                  </a:lnTo>
                  <a:lnTo>
                    <a:pt x="451" y="219"/>
                  </a:lnTo>
                  <a:close/>
                  <a:moveTo>
                    <a:pt x="451" y="1471"/>
                  </a:moveTo>
                  <a:lnTo>
                    <a:pt x="473" y="1470"/>
                  </a:lnTo>
                  <a:lnTo>
                    <a:pt x="494" y="1467"/>
                  </a:lnTo>
                  <a:lnTo>
                    <a:pt x="516" y="1463"/>
                  </a:lnTo>
                  <a:lnTo>
                    <a:pt x="537" y="1456"/>
                  </a:lnTo>
                  <a:lnTo>
                    <a:pt x="558" y="1449"/>
                  </a:lnTo>
                  <a:lnTo>
                    <a:pt x="579" y="1439"/>
                  </a:lnTo>
                  <a:lnTo>
                    <a:pt x="598" y="1427"/>
                  </a:lnTo>
                  <a:lnTo>
                    <a:pt x="618" y="1414"/>
                  </a:lnTo>
                  <a:lnTo>
                    <a:pt x="637" y="1400"/>
                  </a:lnTo>
                  <a:lnTo>
                    <a:pt x="656" y="1384"/>
                  </a:lnTo>
                  <a:lnTo>
                    <a:pt x="674" y="1366"/>
                  </a:lnTo>
                  <a:lnTo>
                    <a:pt x="692" y="1348"/>
                  </a:lnTo>
                  <a:lnTo>
                    <a:pt x="710" y="1327"/>
                  </a:lnTo>
                  <a:lnTo>
                    <a:pt x="726" y="1306"/>
                  </a:lnTo>
                  <a:lnTo>
                    <a:pt x="742" y="1282"/>
                  </a:lnTo>
                  <a:lnTo>
                    <a:pt x="757" y="1258"/>
                  </a:lnTo>
                  <a:lnTo>
                    <a:pt x="772" y="1232"/>
                  </a:lnTo>
                  <a:lnTo>
                    <a:pt x="785" y="1206"/>
                  </a:lnTo>
                  <a:lnTo>
                    <a:pt x="799" y="1178"/>
                  </a:lnTo>
                  <a:lnTo>
                    <a:pt x="811" y="1149"/>
                  </a:lnTo>
                  <a:lnTo>
                    <a:pt x="823" y="1119"/>
                  </a:lnTo>
                  <a:lnTo>
                    <a:pt x="834" y="1088"/>
                  </a:lnTo>
                  <a:lnTo>
                    <a:pt x="844" y="1056"/>
                  </a:lnTo>
                  <a:lnTo>
                    <a:pt x="852" y="1022"/>
                  </a:lnTo>
                  <a:lnTo>
                    <a:pt x="861" y="989"/>
                  </a:lnTo>
                  <a:lnTo>
                    <a:pt x="868" y="954"/>
                  </a:lnTo>
                  <a:lnTo>
                    <a:pt x="874" y="919"/>
                  </a:lnTo>
                  <a:lnTo>
                    <a:pt x="880" y="882"/>
                  </a:lnTo>
                  <a:lnTo>
                    <a:pt x="883" y="845"/>
                  </a:lnTo>
                  <a:lnTo>
                    <a:pt x="886" y="806"/>
                  </a:lnTo>
                  <a:lnTo>
                    <a:pt x="888" y="768"/>
                  </a:lnTo>
                  <a:lnTo>
                    <a:pt x="888" y="728"/>
                  </a:lnTo>
                  <a:lnTo>
                    <a:pt x="888" y="690"/>
                  </a:lnTo>
                  <a:lnTo>
                    <a:pt x="886" y="654"/>
                  </a:lnTo>
                  <a:lnTo>
                    <a:pt x="883" y="617"/>
                  </a:lnTo>
                  <a:lnTo>
                    <a:pt x="880" y="580"/>
                  </a:lnTo>
                  <a:lnTo>
                    <a:pt x="874" y="544"/>
                  </a:lnTo>
                  <a:lnTo>
                    <a:pt x="868" y="510"/>
                  </a:lnTo>
                  <a:lnTo>
                    <a:pt x="861" y="476"/>
                  </a:lnTo>
                  <a:lnTo>
                    <a:pt x="852" y="443"/>
                  </a:lnTo>
                  <a:lnTo>
                    <a:pt x="844" y="410"/>
                  </a:lnTo>
                  <a:lnTo>
                    <a:pt x="834" y="379"/>
                  </a:lnTo>
                  <a:lnTo>
                    <a:pt x="823" y="348"/>
                  </a:lnTo>
                  <a:lnTo>
                    <a:pt x="811" y="319"/>
                  </a:lnTo>
                  <a:lnTo>
                    <a:pt x="799" y="291"/>
                  </a:lnTo>
                  <a:lnTo>
                    <a:pt x="785" y="263"/>
                  </a:lnTo>
                  <a:lnTo>
                    <a:pt x="772" y="237"/>
                  </a:lnTo>
                  <a:lnTo>
                    <a:pt x="757" y="212"/>
                  </a:lnTo>
                  <a:lnTo>
                    <a:pt x="742" y="187"/>
                  </a:lnTo>
                  <a:lnTo>
                    <a:pt x="726" y="165"/>
                  </a:lnTo>
                  <a:lnTo>
                    <a:pt x="710" y="144"/>
                  </a:lnTo>
                  <a:lnTo>
                    <a:pt x="692" y="123"/>
                  </a:lnTo>
                  <a:lnTo>
                    <a:pt x="674" y="105"/>
                  </a:lnTo>
                  <a:lnTo>
                    <a:pt x="656" y="88"/>
                  </a:lnTo>
                  <a:lnTo>
                    <a:pt x="637" y="72"/>
                  </a:lnTo>
                  <a:lnTo>
                    <a:pt x="618" y="58"/>
                  </a:lnTo>
                  <a:lnTo>
                    <a:pt x="598" y="45"/>
                  </a:lnTo>
                  <a:lnTo>
                    <a:pt x="579" y="33"/>
                  </a:lnTo>
                  <a:lnTo>
                    <a:pt x="558" y="23"/>
                  </a:lnTo>
                  <a:lnTo>
                    <a:pt x="537" y="15"/>
                  </a:lnTo>
                  <a:lnTo>
                    <a:pt x="516" y="9"/>
                  </a:lnTo>
                  <a:lnTo>
                    <a:pt x="494" y="5"/>
                  </a:lnTo>
                  <a:lnTo>
                    <a:pt x="473" y="1"/>
                  </a:lnTo>
                  <a:lnTo>
                    <a:pt x="451" y="0"/>
                  </a:lnTo>
                  <a:lnTo>
                    <a:pt x="428" y="1"/>
                  </a:lnTo>
                  <a:lnTo>
                    <a:pt x="406" y="5"/>
                  </a:lnTo>
                  <a:lnTo>
                    <a:pt x="383" y="9"/>
                  </a:lnTo>
                  <a:lnTo>
                    <a:pt x="361" y="15"/>
                  </a:lnTo>
                  <a:lnTo>
                    <a:pt x="340" y="23"/>
                  </a:lnTo>
                  <a:lnTo>
                    <a:pt x="318" y="33"/>
                  </a:lnTo>
                  <a:lnTo>
                    <a:pt x="298" y="45"/>
                  </a:lnTo>
                  <a:lnTo>
                    <a:pt x="277" y="58"/>
                  </a:lnTo>
                  <a:lnTo>
                    <a:pt x="256" y="72"/>
                  </a:lnTo>
                  <a:lnTo>
                    <a:pt x="237" y="88"/>
                  </a:lnTo>
                  <a:lnTo>
                    <a:pt x="219" y="105"/>
                  </a:lnTo>
                  <a:lnTo>
                    <a:pt x="200" y="123"/>
                  </a:lnTo>
                  <a:lnTo>
                    <a:pt x="182" y="144"/>
                  </a:lnTo>
                  <a:lnTo>
                    <a:pt x="166" y="165"/>
                  </a:lnTo>
                  <a:lnTo>
                    <a:pt x="148" y="187"/>
                  </a:lnTo>
                  <a:lnTo>
                    <a:pt x="133" y="212"/>
                  </a:lnTo>
                  <a:lnTo>
                    <a:pt x="118" y="237"/>
                  </a:lnTo>
                  <a:lnTo>
                    <a:pt x="104" y="263"/>
                  </a:lnTo>
                  <a:lnTo>
                    <a:pt x="90" y="291"/>
                  </a:lnTo>
                  <a:lnTo>
                    <a:pt x="78" y="319"/>
                  </a:lnTo>
                  <a:lnTo>
                    <a:pt x="66" y="348"/>
                  </a:lnTo>
                  <a:lnTo>
                    <a:pt x="55" y="379"/>
                  </a:lnTo>
                  <a:lnTo>
                    <a:pt x="46" y="410"/>
                  </a:lnTo>
                  <a:lnTo>
                    <a:pt x="36" y="443"/>
                  </a:lnTo>
                  <a:lnTo>
                    <a:pt x="28" y="476"/>
                  </a:lnTo>
                  <a:lnTo>
                    <a:pt x="21" y="510"/>
                  </a:lnTo>
                  <a:lnTo>
                    <a:pt x="14" y="544"/>
                  </a:lnTo>
                  <a:lnTo>
                    <a:pt x="10" y="580"/>
                  </a:lnTo>
                  <a:lnTo>
                    <a:pt x="6" y="617"/>
                  </a:lnTo>
                  <a:lnTo>
                    <a:pt x="2" y="654"/>
                  </a:lnTo>
                  <a:lnTo>
                    <a:pt x="1" y="690"/>
                  </a:lnTo>
                  <a:lnTo>
                    <a:pt x="0" y="728"/>
                  </a:lnTo>
                  <a:lnTo>
                    <a:pt x="1" y="768"/>
                  </a:lnTo>
                  <a:lnTo>
                    <a:pt x="2" y="806"/>
                  </a:lnTo>
                  <a:lnTo>
                    <a:pt x="6" y="845"/>
                  </a:lnTo>
                  <a:lnTo>
                    <a:pt x="10" y="882"/>
                  </a:lnTo>
                  <a:lnTo>
                    <a:pt x="14" y="919"/>
                  </a:lnTo>
                  <a:lnTo>
                    <a:pt x="21" y="954"/>
                  </a:lnTo>
                  <a:lnTo>
                    <a:pt x="28" y="989"/>
                  </a:lnTo>
                  <a:lnTo>
                    <a:pt x="36" y="1022"/>
                  </a:lnTo>
                  <a:lnTo>
                    <a:pt x="46" y="1056"/>
                  </a:lnTo>
                  <a:lnTo>
                    <a:pt x="55" y="1088"/>
                  </a:lnTo>
                  <a:lnTo>
                    <a:pt x="66" y="1119"/>
                  </a:lnTo>
                  <a:lnTo>
                    <a:pt x="78" y="1149"/>
                  </a:lnTo>
                  <a:lnTo>
                    <a:pt x="90" y="1178"/>
                  </a:lnTo>
                  <a:lnTo>
                    <a:pt x="104" y="1206"/>
                  </a:lnTo>
                  <a:lnTo>
                    <a:pt x="118" y="1232"/>
                  </a:lnTo>
                  <a:lnTo>
                    <a:pt x="133" y="1258"/>
                  </a:lnTo>
                  <a:lnTo>
                    <a:pt x="148" y="1282"/>
                  </a:lnTo>
                  <a:lnTo>
                    <a:pt x="166" y="1306"/>
                  </a:lnTo>
                  <a:lnTo>
                    <a:pt x="182" y="1327"/>
                  </a:lnTo>
                  <a:lnTo>
                    <a:pt x="200" y="1348"/>
                  </a:lnTo>
                  <a:lnTo>
                    <a:pt x="219" y="1366"/>
                  </a:lnTo>
                  <a:lnTo>
                    <a:pt x="237" y="1384"/>
                  </a:lnTo>
                  <a:lnTo>
                    <a:pt x="256" y="1400"/>
                  </a:lnTo>
                  <a:lnTo>
                    <a:pt x="277" y="1414"/>
                  </a:lnTo>
                  <a:lnTo>
                    <a:pt x="298" y="1427"/>
                  </a:lnTo>
                  <a:lnTo>
                    <a:pt x="318" y="1439"/>
                  </a:lnTo>
                  <a:lnTo>
                    <a:pt x="340" y="1449"/>
                  </a:lnTo>
                  <a:lnTo>
                    <a:pt x="361" y="1456"/>
                  </a:lnTo>
                  <a:lnTo>
                    <a:pt x="383" y="1463"/>
                  </a:lnTo>
                  <a:lnTo>
                    <a:pt x="406" y="1467"/>
                  </a:lnTo>
                  <a:lnTo>
                    <a:pt x="428" y="1470"/>
                  </a:lnTo>
                  <a:lnTo>
                    <a:pt x="451" y="14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11"/>
            <p:cNvSpPr>
              <a:spLocks noChangeAspect="1"/>
            </p:cNvSpPr>
            <p:nvPr/>
          </p:nvSpPr>
          <p:spPr bwMode="black">
            <a:xfrm>
              <a:off x="4426" y="1813"/>
              <a:ext cx="133" cy="2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8" y="1819"/>
                </a:cxn>
                <a:cxn ang="0">
                  <a:pos x="1048" y="102"/>
                </a:cxn>
                <a:cxn ang="0">
                  <a:pos x="1193" y="102"/>
                </a:cxn>
                <a:cxn ang="0">
                  <a:pos x="1193" y="2432"/>
                </a:cxn>
                <a:cxn ang="0">
                  <a:pos x="160" y="611"/>
                </a:cxn>
                <a:cxn ang="0">
                  <a:pos x="160" y="2329"/>
                </a:cxn>
                <a:cxn ang="0">
                  <a:pos x="0" y="2329"/>
                </a:cxn>
                <a:cxn ang="0">
                  <a:pos x="0" y="0"/>
                </a:cxn>
              </a:cxnLst>
              <a:rect l="0" t="0" r="r" b="b"/>
              <a:pathLst>
                <a:path w="1193" h="2432">
                  <a:moveTo>
                    <a:pt x="0" y="0"/>
                  </a:moveTo>
                  <a:lnTo>
                    <a:pt x="1048" y="1819"/>
                  </a:lnTo>
                  <a:lnTo>
                    <a:pt x="1048" y="102"/>
                  </a:lnTo>
                  <a:lnTo>
                    <a:pt x="1193" y="102"/>
                  </a:lnTo>
                  <a:lnTo>
                    <a:pt x="1193" y="2432"/>
                  </a:lnTo>
                  <a:lnTo>
                    <a:pt x="160" y="611"/>
                  </a:lnTo>
                  <a:lnTo>
                    <a:pt x="160" y="2329"/>
                  </a:lnTo>
                  <a:lnTo>
                    <a:pt x="0" y="2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12"/>
            <p:cNvSpPr>
              <a:spLocks noChangeAspect="1" noEditPoints="1"/>
            </p:cNvSpPr>
            <p:nvPr/>
          </p:nvSpPr>
          <p:spPr bwMode="black">
            <a:xfrm>
              <a:off x="4580" y="1913"/>
              <a:ext cx="93" cy="162"/>
            </a:xfrm>
            <a:custGeom>
              <a:avLst/>
              <a:gdLst/>
              <a:ahLst/>
              <a:cxnLst>
                <a:cxn ang="0">
                  <a:pos x="469" y="225"/>
                </a:cxn>
                <a:cxn ang="0">
                  <a:pos x="525" y="249"/>
                </a:cxn>
                <a:cxn ang="0">
                  <a:pos x="575" y="290"/>
                </a:cxn>
                <a:cxn ang="0">
                  <a:pos x="616" y="346"/>
                </a:cxn>
                <a:cxn ang="0">
                  <a:pos x="650" y="417"/>
                </a:cxn>
                <a:cxn ang="0">
                  <a:pos x="675" y="498"/>
                </a:cxn>
                <a:cxn ang="0">
                  <a:pos x="691" y="590"/>
                </a:cxn>
                <a:cxn ang="0">
                  <a:pos x="698" y="688"/>
                </a:cxn>
                <a:cxn ang="0">
                  <a:pos x="692" y="846"/>
                </a:cxn>
                <a:cxn ang="0">
                  <a:pos x="677" y="944"/>
                </a:cxn>
                <a:cxn ang="0">
                  <a:pos x="654" y="1033"/>
                </a:cxn>
                <a:cxn ang="0">
                  <a:pos x="622" y="1111"/>
                </a:cxn>
                <a:cxn ang="0">
                  <a:pos x="582" y="1174"/>
                </a:cxn>
                <a:cxn ang="0">
                  <a:pos x="532" y="1219"/>
                </a:cxn>
                <a:cxn ang="0">
                  <a:pos x="472" y="1246"/>
                </a:cxn>
                <a:cxn ang="0">
                  <a:pos x="405" y="1252"/>
                </a:cxn>
                <a:cxn ang="0">
                  <a:pos x="345" y="1234"/>
                </a:cxn>
                <a:cxn ang="0">
                  <a:pos x="292" y="1197"/>
                </a:cxn>
                <a:cxn ang="0">
                  <a:pos x="246" y="1139"/>
                </a:cxn>
                <a:cxn ang="0">
                  <a:pos x="209" y="1068"/>
                </a:cxn>
                <a:cxn ang="0">
                  <a:pos x="180" y="985"/>
                </a:cxn>
                <a:cxn ang="0">
                  <a:pos x="160" y="890"/>
                </a:cxn>
                <a:cxn ang="0">
                  <a:pos x="148" y="791"/>
                </a:cxn>
                <a:cxn ang="0">
                  <a:pos x="146" y="689"/>
                </a:cxn>
                <a:cxn ang="0">
                  <a:pos x="152" y="594"/>
                </a:cxn>
                <a:cxn ang="0">
                  <a:pos x="168" y="504"/>
                </a:cxn>
                <a:cxn ang="0">
                  <a:pos x="193" y="423"/>
                </a:cxn>
                <a:cxn ang="0">
                  <a:pos x="227" y="352"/>
                </a:cxn>
                <a:cxn ang="0">
                  <a:pos x="269" y="293"/>
                </a:cxn>
                <a:cxn ang="0">
                  <a:pos x="318" y="250"/>
                </a:cxn>
                <a:cxn ang="0">
                  <a:pos x="374" y="225"/>
                </a:cxn>
                <a:cxn ang="0">
                  <a:pos x="829" y="29"/>
                </a:cxn>
                <a:cxn ang="0">
                  <a:pos x="672" y="207"/>
                </a:cxn>
                <a:cxn ang="0">
                  <a:pos x="617" y="115"/>
                </a:cxn>
                <a:cxn ang="0">
                  <a:pos x="549" y="49"/>
                </a:cxn>
                <a:cxn ang="0">
                  <a:pos x="471" y="10"/>
                </a:cxn>
                <a:cxn ang="0">
                  <a:pos x="383" y="1"/>
                </a:cxn>
                <a:cxn ang="0">
                  <a:pos x="293" y="24"/>
                </a:cxn>
                <a:cxn ang="0">
                  <a:pos x="214" y="74"/>
                </a:cxn>
                <a:cxn ang="0">
                  <a:pos x="147" y="148"/>
                </a:cxn>
                <a:cxn ang="0">
                  <a:pos x="93" y="242"/>
                </a:cxn>
                <a:cxn ang="0">
                  <a:pos x="49" y="355"/>
                </a:cxn>
                <a:cxn ang="0">
                  <a:pos x="20" y="482"/>
                </a:cxn>
                <a:cxn ang="0">
                  <a:pos x="3" y="620"/>
                </a:cxn>
                <a:cxn ang="0">
                  <a:pos x="0" y="765"/>
                </a:cxn>
                <a:cxn ang="0">
                  <a:pos x="10" y="909"/>
                </a:cxn>
                <a:cxn ang="0">
                  <a:pos x="35" y="1043"/>
                </a:cxn>
                <a:cxn ang="0">
                  <a:pos x="74" y="1165"/>
                </a:cxn>
                <a:cxn ang="0">
                  <a:pos x="124" y="1272"/>
                </a:cxn>
                <a:cxn ang="0">
                  <a:pos x="186" y="1360"/>
                </a:cxn>
                <a:cxn ang="0">
                  <a:pos x="258" y="1424"/>
                </a:cxn>
                <a:cxn ang="0">
                  <a:pos x="339" y="1463"/>
                </a:cxn>
                <a:cxn ang="0">
                  <a:pos x="429" y="1470"/>
                </a:cxn>
                <a:cxn ang="0">
                  <a:pos x="508" y="1446"/>
                </a:cxn>
                <a:cxn ang="0">
                  <a:pos x="578" y="1393"/>
                </a:cxn>
                <a:cxn ang="0">
                  <a:pos x="641" y="1313"/>
                </a:cxn>
                <a:cxn ang="0">
                  <a:pos x="698" y="1238"/>
                </a:cxn>
              </a:cxnLst>
              <a:rect l="0" t="0" r="r" b="b"/>
              <a:pathLst>
                <a:path w="829" h="1471">
                  <a:moveTo>
                    <a:pt x="421" y="219"/>
                  </a:moveTo>
                  <a:lnTo>
                    <a:pt x="438" y="220"/>
                  </a:lnTo>
                  <a:lnTo>
                    <a:pt x="454" y="222"/>
                  </a:lnTo>
                  <a:lnTo>
                    <a:pt x="469" y="225"/>
                  </a:lnTo>
                  <a:lnTo>
                    <a:pt x="483" y="229"/>
                  </a:lnTo>
                  <a:lnTo>
                    <a:pt x="498" y="235"/>
                  </a:lnTo>
                  <a:lnTo>
                    <a:pt x="512" y="241"/>
                  </a:lnTo>
                  <a:lnTo>
                    <a:pt x="525" y="249"/>
                  </a:lnTo>
                  <a:lnTo>
                    <a:pt x="538" y="258"/>
                  </a:lnTo>
                  <a:lnTo>
                    <a:pt x="551" y="267"/>
                  </a:lnTo>
                  <a:lnTo>
                    <a:pt x="563" y="278"/>
                  </a:lnTo>
                  <a:lnTo>
                    <a:pt x="575" y="290"/>
                  </a:lnTo>
                  <a:lnTo>
                    <a:pt x="586" y="303"/>
                  </a:lnTo>
                  <a:lnTo>
                    <a:pt x="597" y="316"/>
                  </a:lnTo>
                  <a:lnTo>
                    <a:pt x="606" y="331"/>
                  </a:lnTo>
                  <a:lnTo>
                    <a:pt x="616" y="346"/>
                  </a:lnTo>
                  <a:lnTo>
                    <a:pt x="626" y="363"/>
                  </a:lnTo>
                  <a:lnTo>
                    <a:pt x="633" y="380"/>
                  </a:lnTo>
                  <a:lnTo>
                    <a:pt x="642" y="398"/>
                  </a:lnTo>
                  <a:lnTo>
                    <a:pt x="650" y="417"/>
                  </a:lnTo>
                  <a:lnTo>
                    <a:pt x="657" y="436"/>
                  </a:lnTo>
                  <a:lnTo>
                    <a:pt x="664" y="456"/>
                  </a:lnTo>
                  <a:lnTo>
                    <a:pt x="669" y="477"/>
                  </a:lnTo>
                  <a:lnTo>
                    <a:pt x="675" y="498"/>
                  </a:lnTo>
                  <a:lnTo>
                    <a:pt x="680" y="520"/>
                  </a:lnTo>
                  <a:lnTo>
                    <a:pt x="684" y="542"/>
                  </a:lnTo>
                  <a:lnTo>
                    <a:pt x="688" y="566"/>
                  </a:lnTo>
                  <a:lnTo>
                    <a:pt x="691" y="590"/>
                  </a:lnTo>
                  <a:lnTo>
                    <a:pt x="693" y="613"/>
                  </a:lnTo>
                  <a:lnTo>
                    <a:pt x="695" y="638"/>
                  </a:lnTo>
                  <a:lnTo>
                    <a:pt x="697" y="663"/>
                  </a:lnTo>
                  <a:lnTo>
                    <a:pt x="698" y="688"/>
                  </a:lnTo>
                  <a:lnTo>
                    <a:pt x="698" y="714"/>
                  </a:lnTo>
                  <a:lnTo>
                    <a:pt x="697" y="768"/>
                  </a:lnTo>
                  <a:lnTo>
                    <a:pt x="694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5" y="897"/>
                  </a:lnTo>
                  <a:lnTo>
                    <a:pt x="681" y="921"/>
                  </a:lnTo>
                  <a:lnTo>
                    <a:pt x="677" y="944"/>
                  </a:lnTo>
                  <a:lnTo>
                    <a:pt x="672" y="968"/>
                  </a:lnTo>
                  <a:lnTo>
                    <a:pt x="667" y="991"/>
                  </a:lnTo>
                  <a:lnTo>
                    <a:pt x="661" y="1013"/>
                  </a:lnTo>
                  <a:lnTo>
                    <a:pt x="654" y="1033"/>
                  </a:lnTo>
                  <a:lnTo>
                    <a:pt x="646" y="1054"/>
                  </a:lnTo>
                  <a:lnTo>
                    <a:pt x="639" y="1073"/>
                  </a:lnTo>
                  <a:lnTo>
                    <a:pt x="631" y="1093"/>
                  </a:lnTo>
                  <a:lnTo>
                    <a:pt x="622" y="1111"/>
                  </a:lnTo>
                  <a:lnTo>
                    <a:pt x="613" y="1127"/>
                  </a:lnTo>
                  <a:lnTo>
                    <a:pt x="603" y="1144"/>
                  </a:lnTo>
                  <a:lnTo>
                    <a:pt x="592" y="1159"/>
                  </a:lnTo>
                  <a:lnTo>
                    <a:pt x="582" y="1174"/>
                  </a:lnTo>
                  <a:lnTo>
                    <a:pt x="570" y="1187"/>
                  </a:lnTo>
                  <a:lnTo>
                    <a:pt x="558" y="1199"/>
                  </a:lnTo>
                  <a:lnTo>
                    <a:pt x="545" y="1209"/>
                  </a:lnTo>
                  <a:lnTo>
                    <a:pt x="532" y="1219"/>
                  </a:lnTo>
                  <a:lnTo>
                    <a:pt x="518" y="1228"/>
                  </a:lnTo>
                  <a:lnTo>
                    <a:pt x="503" y="1235"/>
                  </a:lnTo>
                  <a:lnTo>
                    <a:pt x="487" y="1242"/>
                  </a:lnTo>
                  <a:lnTo>
                    <a:pt x="472" y="1246"/>
                  </a:lnTo>
                  <a:lnTo>
                    <a:pt x="456" y="1250"/>
                  </a:lnTo>
                  <a:lnTo>
                    <a:pt x="439" y="1252"/>
                  </a:lnTo>
                  <a:lnTo>
                    <a:pt x="421" y="1253"/>
                  </a:lnTo>
                  <a:lnTo>
                    <a:pt x="405" y="1252"/>
                  </a:lnTo>
                  <a:lnTo>
                    <a:pt x="390" y="1250"/>
                  </a:lnTo>
                  <a:lnTo>
                    <a:pt x="374" y="1246"/>
                  </a:lnTo>
                  <a:lnTo>
                    <a:pt x="360" y="1241"/>
                  </a:lnTo>
                  <a:lnTo>
                    <a:pt x="345" y="1234"/>
                  </a:lnTo>
                  <a:lnTo>
                    <a:pt x="332" y="1227"/>
                  </a:lnTo>
                  <a:lnTo>
                    <a:pt x="318" y="1218"/>
                  </a:lnTo>
                  <a:lnTo>
                    <a:pt x="305" y="1207"/>
                  </a:lnTo>
                  <a:lnTo>
                    <a:pt x="292" y="1197"/>
                  </a:lnTo>
                  <a:lnTo>
                    <a:pt x="280" y="1184"/>
                  </a:lnTo>
                  <a:lnTo>
                    <a:pt x="269" y="1169"/>
                  </a:lnTo>
                  <a:lnTo>
                    <a:pt x="257" y="1155"/>
                  </a:lnTo>
                  <a:lnTo>
                    <a:pt x="246" y="1139"/>
                  </a:lnTo>
                  <a:lnTo>
                    <a:pt x="237" y="1123"/>
                  </a:lnTo>
                  <a:lnTo>
                    <a:pt x="227" y="1106"/>
                  </a:lnTo>
                  <a:lnTo>
                    <a:pt x="218" y="1087"/>
                  </a:lnTo>
                  <a:lnTo>
                    <a:pt x="209" y="1068"/>
                  </a:lnTo>
                  <a:lnTo>
                    <a:pt x="201" y="1048"/>
                  </a:lnTo>
                  <a:lnTo>
                    <a:pt x="193" y="1028"/>
                  </a:lnTo>
                  <a:lnTo>
                    <a:pt x="187" y="1006"/>
                  </a:lnTo>
                  <a:lnTo>
                    <a:pt x="180" y="985"/>
                  </a:lnTo>
                  <a:lnTo>
                    <a:pt x="174" y="962"/>
                  </a:lnTo>
                  <a:lnTo>
                    <a:pt x="168" y="938"/>
                  </a:lnTo>
                  <a:lnTo>
                    <a:pt x="164" y="915"/>
                  </a:lnTo>
                  <a:lnTo>
                    <a:pt x="160" y="890"/>
                  </a:lnTo>
                  <a:lnTo>
                    <a:pt x="155" y="867"/>
                  </a:lnTo>
                  <a:lnTo>
                    <a:pt x="152" y="842"/>
                  </a:lnTo>
                  <a:lnTo>
                    <a:pt x="150" y="817"/>
                  </a:lnTo>
                  <a:lnTo>
                    <a:pt x="148" y="791"/>
                  </a:lnTo>
                  <a:lnTo>
                    <a:pt x="146" y="766"/>
                  </a:lnTo>
                  <a:lnTo>
                    <a:pt x="146" y="740"/>
                  </a:lnTo>
                  <a:lnTo>
                    <a:pt x="145" y="714"/>
                  </a:lnTo>
                  <a:lnTo>
                    <a:pt x="146" y="689"/>
                  </a:lnTo>
                  <a:lnTo>
                    <a:pt x="146" y="665"/>
                  </a:lnTo>
                  <a:lnTo>
                    <a:pt x="148" y="642"/>
                  </a:lnTo>
                  <a:lnTo>
                    <a:pt x="150" y="618"/>
                  </a:lnTo>
                  <a:lnTo>
                    <a:pt x="152" y="594"/>
                  </a:lnTo>
                  <a:lnTo>
                    <a:pt x="155" y="571"/>
                  </a:lnTo>
                  <a:lnTo>
                    <a:pt x="160" y="549"/>
                  </a:lnTo>
                  <a:lnTo>
                    <a:pt x="164" y="526"/>
                  </a:lnTo>
                  <a:lnTo>
                    <a:pt x="168" y="504"/>
                  </a:lnTo>
                  <a:lnTo>
                    <a:pt x="174" y="483"/>
                  </a:lnTo>
                  <a:lnTo>
                    <a:pt x="180" y="462"/>
                  </a:lnTo>
                  <a:lnTo>
                    <a:pt x="187" y="443"/>
                  </a:lnTo>
                  <a:lnTo>
                    <a:pt x="193" y="423"/>
                  </a:lnTo>
                  <a:lnTo>
                    <a:pt x="201" y="404"/>
                  </a:lnTo>
                  <a:lnTo>
                    <a:pt x="209" y="385"/>
                  </a:lnTo>
                  <a:lnTo>
                    <a:pt x="218" y="368"/>
                  </a:lnTo>
                  <a:lnTo>
                    <a:pt x="227" y="352"/>
                  </a:lnTo>
                  <a:lnTo>
                    <a:pt x="237" y="336"/>
                  </a:lnTo>
                  <a:lnTo>
                    <a:pt x="246" y="320"/>
                  </a:lnTo>
                  <a:lnTo>
                    <a:pt x="257" y="306"/>
                  </a:lnTo>
                  <a:lnTo>
                    <a:pt x="269" y="293"/>
                  </a:lnTo>
                  <a:lnTo>
                    <a:pt x="280" y="281"/>
                  </a:lnTo>
                  <a:lnTo>
                    <a:pt x="292" y="270"/>
                  </a:lnTo>
                  <a:lnTo>
                    <a:pt x="305" y="260"/>
                  </a:lnTo>
                  <a:lnTo>
                    <a:pt x="318" y="250"/>
                  </a:lnTo>
                  <a:lnTo>
                    <a:pt x="332" y="242"/>
                  </a:lnTo>
                  <a:lnTo>
                    <a:pt x="345" y="235"/>
                  </a:lnTo>
                  <a:lnTo>
                    <a:pt x="360" y="229"/>
                  </a:lnTo>
                  <a:lnTo>
                    <a:pt x="374" y="225"/>
                  </a:lnTo>
                  <a:lnTo>
                    <a:pt x="390" y="222"/>
                  </a:lnTo>
                  <a:lnTo>
                    <a:pt x="405" y="220"/>
                  </a:lnTo>
                  <a:lnTo>
                    <a:pt x="421" y="219"/>
                  </a:lnTo>
                  <a:close/>
                  <a:moveTo>
                    <a:pt x="829" y="29"/>
                  </a:moveTo>
                  <a:lnTo>
                    <a:pt x="698" y="29"/>
                  </a:lnTo>
                  <a:lnTo>
                    <a:pt x="698" y="234"/>
                  </a:lnTo>
                  <a:lnTo>
                    <a:pt x="683" y="234"/>
                  </a:lnTo>
                  <a:lnTo>
                    <a:pt x="672" y="207"/>
                  </a:lnTo>
                  <a:lnTo>
                    <a:pt x="659" y="182"/>
                  </a:lnTo>
                  <a:lnTo>
                    <a:pt x="646" y="158"/>
                  </a:lnTo>
                  <a:lnTo>
                    <a:pt x="632" y="135"/>
                  </a:lnTo>
                  <a:lnTo>
                    <a:pt x="617" y="115"/>
                  </a:lnTo>
                  <a:lnTo>
                    <a:pt x="601" y="96"/>
                  </a:lnTo>
                  <a:lnTo>
                    <a:pt x="585" y="78"/>
                  </a:lnTo>
                  <a:lnTo>
                    <a:pt x="568" y="63"/>
                  </a:lnTo>
                  <a:lnTo>
                    <a:pt x="549" y="49"/>
                  </a:lnTo>
                  <a:lnTo>
                    <a:pt x="531" y="36"/>
                  </a:lnTo>
                  <a:lnTo>
                    <a:pt x="511" y="25"/>
                  </a:lnTo>
                  <a:lnTo>
                    <a:pt x="491" y="16"/>
                  </a:lnTo>
                  <a:lnTo>
                    <a:pt x="471" y="10"/>
                  </a:lnTo>
                  <a:lnTo>
                    <a:pt x="450" y="5"/>
                  </a:lnTo>
                  <a:lnTo>
                    <a:pt x="429" y="1"/>
                  </a:lnTo>
                  <a:lnTo>
                    <a:pt x="407" y="0"/>
                  </a:lnTo>
                  <a:lnTo>
                    <a:pt x="383" y="1"/>
                  </a:lnTo>
                  <a:lnTo>
                    <a:pt x="359" y="5"/>
                  </a:lnTo>
                  <a:lnTo>
                    <a:pt x="336" y="9"/>
                  </a:lnTo>
                  <a:lnTo>
                    <a:pt x="314" y="15"/>
                  </a:lnTo>
                  <a:lnTo>
                    <a:pt x="293" y="24"/>
                  </a:lnTo>
                  <a:lnTo>
                    <a:pt x="272" y="34"/>
                  </a:lnTo>
                  <a:lnTo>
                    <a:pt x="252" y="46"/>
                  </a:lnTo>
                  <a:lnTo>
                    <a:pt x="233" y="60"/>
                  </a:lnTo>
                  <a:lnTo>
                    <a:pt x="214" y="74"/>
                  </a:lnTo>
                  <a:lnTo>
                    <a:pt x="196" y="90"/>
                  </a:lnTo>
                  <a:lnTo>
                    <a:pt x="179" y="108"/>
                  </a:lnTo>
                  <a:lnTo>
                    <a:pt x="163" y="128"/>
                  </a:lnTo>
                  <a:lnTo>
                    <a:pt x="147" y="148"/>
                  </a:lnTo>
                  <a:lnTo>
                    <a:pt x="133" y="170"/>
                  </a:lnTo>
                  <a:lnTo>
                    <a:pt x="119" y="193"/>
                  </a:lnTo>
                  <a:lnTo>
                    <a:pt x="105" y="218"/>
                  </a:lnTo>
                  <a:lnTo>
                    <a:pt x="93" y="242"/>
                  </a:lnTo>
                  <a:lnTo>
                    <a:pt x="81" y="270"/>
                  </a:lnTo>
                  <a:lnTo>
                    <a:pt x="70" y="297"/>
                  </a:lnTo>
                  <a:lnTo>
                    <a:pt x="59" y="326"/>
                  </a:lnTo>
                  <a:lnTo>
                    <a:pt x="49" y="355"/>
                  </a:lnTo>
                  <a:lnTo>
                    <a:pt x="41" y="385"/>
                  </a:lnTo>
                  <a:lnTo>
                    <a:pt x="33" y="417"/>
                  </a:lnTo>
                  <a:lnTo>
                    <a:pt x="27" y="449"/>
                  </a:lnTo>
                  <a:lnTo>
                    <a:pt x="20" y="482"/>
                  </a:lnTo>
                  <a:lnTo>
                    <a:pt x="15" y="515"/>
                  </a:lnTo>
                  <a:lnTo>
                    <a:pt x="10" y="550"/>
                  </a:lnTo>
                  <a:lnTo>
                    <a:pt x="6" y="584"/>
                  </a:lnTo>
                  <a:lnTo>
                    <a:pt x="3" y="620"/>
                  </a:lnTo>
                  <a:lnTo>
                    <a:pt x="1" y="656"/>
                  </a:lnTo>
                  <a:lnTo>
                    <a:pt x="0" y="692"/>
                  </a:lnTo>
                  <a:lnTo>
                    <a:pt x="0" y="728"/>
                  </a:lnTo>
                  <a:lnTo>
                    <a:pt x="0" y="765"/>
                  </a:lnTo>
                  <a:lnTo>
                    <a:pt x="1" y="802"/>
                  </a:lnTo>
                  <a:lnTo>
                    <a:pt x="4" y="837"/>
                  </a:lnTo>
                  <a:lnTo>
                    <a:pt x="7" y="873"/>
                  </a:lnTo>
                  <a:lnTo>
                    <a:pt x="10" y="909"/>
                  </a:lnTo>
                  <a:lnTo>
                    <a:pt x="16" y="943"/>
                  </a:lnTo>
                  <a:lnTo>
                    <a:pt x="21" y="977"/>
                  </a:lnTo>
                  <a:lnTo>
                    <a:pt x="28" y="1010"/>
                  </a:lnTo>
                  <a:lnTo>
                    <a:pt x="35" y="1043"/>
                  </a:lnTo>
                  <a:lnTo>
                    <a:pt x="44" y="1075"/>
                  </a:lnTo>
                  <a:lnTo>
                    <a:pt x="54" y="1106"/>
                  </a:lnTo>
                  <a:lnTo>
                    <a:pt x="63" y="1136"/>
                  </a:lnTo>
                  <a:lnTo>
                    <a:pt x="74" y="1165"/>
                  </a:lnTo>
                  <a:lnTo>
                    <a:pt x="85" y="1194"/>
                  </a:lnTo>
                  <a:lnTo>
                    <a:pt x="97" y="1221"/>
                  </a:lnTo>
                  <a:lnTo>
                    <a:pt x="110" y="1247"/>
                  </a:lnTo>
                  <a:lnTo>
                    <a:pt x="124" y="1272"/>
                  </a:lnTo>
                  <a:lnTo>
                    <a:pt x="138" y="1296"/>
                  </a:lnTo>
                  <a:lnTo>
                    <a:pt x="153" y="1319"/>
                  </a:lnTo>
                  <a:lnTo>
                    <a:pt x="169" y="1339"/>
                  </a:lnTo>
                  <a:lnTo>
                    <a:pt x="186" y="1360"/>
                  </a:lnTo>
                  <a:lnTo>
                    <a:pt x="203" y="1378"/>
                  </a:lnTo>
                  <a:lnTo>
                    <a:pt x="220" y="1394"/>
                  </a:lnTo>
                  <a:lnTo>
                    <a:pt x="239" y="1411"/>
                  </a:lnTo>
                  <a:lnTo>
                    <a:pt x="258" y="1424"/>
                  </a:lnTo>
                  <a:lnTo>
                    <a:pt x="278" y="1437"/>
                  </a:lnTo>
                  <a:lnTo>
                    <a:pt x="298" y="1446"/>
                  </a:lnTo>
                  <a:lnTo>
                    <a:pt x="319" y="1455"/>
                  </a:lnTo>
                  <a:lnTo>
                    <a:pt x="339" y="1463"/>
                  </a:lnTo>
                  <a:lnTo>
                    <a:pt x="362" y="1467"/>
                  </a:lnTo>
                  <a:lnTo>
                    <a:pt x="384" y="1470"/>
                  </a:lnTo>
                  <a:lnTo>
                    <a:pt x="407" y="1471"/>
                  </a:lnTo>
                  <a:lnTo>
                    <a:pt x="429" y="1470"/>
                  </a:lnTo>
                  <a:lnTo>
                    <a:pt x="450" y="1467"/>
                  </a:lnTo>
                  <a:lnTo>
                    <a:pt x="469" y="1463"/>
                  </a:lnTo>
                  <a:lnTo>
                    <a:pt x="490" y="1455"/>
                  </a:lnTo>
                  <a:lnTo>
                    <a:pt x="508" y="1446"/>
                  </a:lnTo>
                  <a:lnTo>
                    <a:pt x="526" y="1436"/>
                  </a:lnTo>
                  <a:lnTo>
                    <a:pt x="545" y="1424"/>
                  </a:lnTo>
                  <a:lnTo>
                    <a:pt x="562" y="1410"/>
                  </a:lnTo>
                  <a:lnTo>
                    <a:pt x="578" y="1393"/>
                  </a:lnTo>
                  <a:lnTo>
                    <a:pt x="595" y="1376"/>
                  </a:lnTo>
                  <a:lnTo>
                    <a:pt x="611" y="1357"/>
                  </a:lnTo>
                  <a:lnTo>
                    <a:pt x="626" y="1336"/>
                  </a:lnTo>
                  <a:lnTo>
                    <a:pt x="641" y="1313"/>
                  </a:lnTo>
                  <a:lnTo>
                    <a:pt x="655" y="1290"/>
                  </a:lnTo>
                  <a:lnTo>
                    <a:pt x="670" y="1265"/>
                  </a:lnTo>
                  <a:lnTo>
                    <a:pt x="683" y="1238"/>
                  </a:lnTo>
                  <a:lnTo>
                    <a:pt x="698" y="1238"/>
                  </a:lnTo>
                  <a:lnTo>
                    <a:pt x="698" y="1427"/>
                  </a:lnTo>
                  <a:lnTo>
                    <a:pt x="829" y="1427"/>
                  </a:lnTo>
                  <a:lnTo>
                    <a:pt x="82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black">
            <a:xfrm>
              <a:off x="4693" y="1860"/>
              <a:ext cx="42" cy="211"/>
            </a:xfrm>
            <a:custGeom>
              <a:avLst/>
              <a:gdLst/>
              <a:ahLst/>
              <a:cxnLst>
                <a:cxn ang="0">
                  <a:pos x="232" y="1892"/>
                </a:cxn>
                <a:cxn ang="0">
                  <a:pos x="87" y="1892"/>
                </a:cxn>
                <a:cxn ang="0">
                  <a:pos x="87" y="728"/>
                </a:cxn>
                <a:cxn ang="0">
                  <a:pos x="0" y="728"/>
                </a:cxn>
                <a:cxn ang="0">
                  <a:pos x="0" y="494"/>
                </a:cxn>
                <a:cxn ang="0">
                  <a:pos x="87" y="494"/>
                </a:cxn>
                <a:cxn ang="0">
                  <a:pos x="87" y="0"/>
                </a:cxn>
                <a:cxn ang="0">
                  <a:pos x="232" y="0"/>
                </a:cxn>
                <a:cxn ang="0">
                  <a:pos x="232" y="494"/>
                </a:cxn>
                <a:cxn ang="0">
                  <a:pos x="378" y="494"/>
                </a:cxn>
                <a:cxn ang="0">
                  <a:pos x="378" y="728"/>
                </a:cxn>
                <a:cxn ang="0">
                  <a:pos x="232" y="728"/>
                </a:cxn>
                <a:cxn ang="0">
                  <a:pos x="232" y="1892"/>
                </a:cxn>
              </a:cxnLst>
              <a:rect l="0" t="0" r="r" b="b"/>
              <a:pathLst>
                <a:path w="378" h="1892">
                  <a:moveTo>
                    <a:pt x="232" y="1892"/>
                  </a:moveTo>
                  <a:lnTo>
                    <a:pt x="87" y="1892"/>
                  </a:lnTo>
                  <a:lnTo>
                    <a:pt x="87" y="728"/>
                  </a:lnTo>
                  <a:lnTo>
                    <a:pt x="0" y="728"/>
                  </a:lnTo>
                  <a:lnTo>
                    <a:pt x="0" y="494"/>
                  </a:lnTo>
                  <a:lnTo>
                    <a:pt x="87" y="494"/>
                  </a:lnTo>
                  <a:lnTo>
                    <a:pt x="87" y="0"/>
                  </a:lnTo>
                  <a:lnTo>
                    <a:pt x="232" y="0"/>
                  </a:lnTo>
                  <a:lnTo>
                    <a:pt x="232" y="494"/>
                  </a:lnTo>
                  <a:lnTo>
                    <a:pt x="378" y="494"/>
                  </a:lnTo>
                  <a:lnTo>
                    <a:pt x="378" y="728"/>
                  </a:lnTo>
                  <a:lnTo>
                    <a:pt x="232" y="728"/>
                  </a:lnTo>
                  <a:lnTo>
                    <a:pt x="232" y="18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4"/>
            <p:cNvSpPr>
              <a:spLocks noChangeAspect="1" noEditPoints="1"/>
            </p:cNvSpPr>
            <p:nvPr/>
          </p:nvSpPr>
          <p:spPr bwMode="black">
            <a:xfrm>
              <a:off x="4748" y="1840"/>
              <a:ext cx="22" cy="231"/>
            </a:xfrm>
            <a:custGeom>
              <a:avLst/>
              <a:gdLst/>
              <a:ahLst/>
              <a:cxnLst>
                <a:cxn ang="0">
                  <a:pos x="43" y="2081"/>
                </a:cxn>
                <a:cxn ang="0">
                  <a:pos x="174" y="683"/>
                </a:cxn>
                <a:cxn ang="0">
                  <a:pos x="203" y="160"/>
                </a:cxn>
                <a:cxn ang="0">
                  <a:pos x="201" y="197"/>
                </a:cxn>
                <a:cxn ang="0">
                  <a:pos x="196" y="230"/>
                </a:cxn>
                <a:cxn ang="0">
                  <a:pos x="186" y="259"/>
                </a:cxn>
                <a:cxn ang="0">
                  <a:pos x="174" y="285"/>
                </a:cxn>
                <a:cxn ang="0">
                  <a:pos x="159" y="306"/>
                </a:cxn>
                <a:cxn ang="0">
                  <a:pos x="142" y="321"/>
                </a:cxn>
                <a:cxn ang="0">
                  <a:pos x="122" y="331"/>
                </a:cxn>
                <a:cxn ang="0">
                  <a:pos x="102" y="334"/>
                </a:cxn>
                <a:cxn ang="0">
                  <a:pos x="84" y="331"/>
                </a:cxn>
                <a:cxn ang="0">
                  <a:pos x="67" y="321"/>
                </a:cxn>
                <a:cxn ang="0">
                  <a:pos x="50" y="306"/>
                </a:cxn>
                <a:cxn ang="0">
                  <a:pos x="35" y="285"/>
                </a:cxn>
                <a:cxn ang="0">
                  <a:pos x="21" y="259"/>
                </a:cxn>
                <a:cxn ang="0">
                  <a:pos x="10" y="230"/>
                </a:cxn>
                <a:cxn ang="0">
                  <a:pos x="2" y="197"/>
                </a:cxn>
                <a:cxn ang="0">
                  <a:pos x="0" y="160"/>
                </a:cxn>
                <a:cxn ang="0">
                  <a:pos x="2" y="127"/>
                </a:cxn>
                <a:cxn ang="0">
                  <a:pos x="10" y="98"/>
                </a:cxn>
                <a:cxn ang="0">
                  <a:pos x="21" y="70"/>
                </a:cxn>
                <a:cxn ang="0">
                  <a:pos x="35" y="47"/>
                </a:cxn>
                <a:cxn ang="0">
                  <a:pos x="50" y="27"/>
                </a:cxn>
                <a:cxn ang="0">
                  <a:pos x="67" y="13"/>
                </a:cxn>
                <a:cxn ang="0">
                  <a:pos x="84" y="3"/>
                </a:cxn>
                <a:cxn ang="0">
                  <a:pos x="102" y="0"/>
                </a:cxn>
                <a:cxn ang="0">
                  <a:pos x="122" y="3"/>
                </a:cxn>
                <a:cxn ang="0">
                  <a:pos x="142" y="13"/>
                </a:cxn>
                <a:cxn ang="0">
                  <a:pos x="159" y="27"/>
                </a:cxn>
                <a:cxn ang="0">
                  <a:pos x="174" y="47"/>
                </a:cxn>
                <a:cxn ang="0">
                  <a:pos x="186" y="70"/>
                </a:cxn>
                <a:cxn ang="0">
                  <a:pos x="196" y="98"/>
                </a:cxn>
                <a:cxn ang="0">
                  <a:pos x="201" y="127"/>
                </a:cxn>
                <a:cxn ang="0">
                  <a:pos x="203" y="160"/>
                </a:cxn>
              </a:cxnLst>
              <a:rect l="0" t="0" r="r" b="b"/>
              <a:pathLst>
                <a:path w="203" h="2081">
                  <a:moveTo>
                    <a:pt x="174" y="2081"/>
                  </a:moveTo>
                  <a:lnTo>
                    <a:pt x="43" y="2081"/>
                  </a:lnTo>
                  <a:lnTo>
                    <a:pt x="43" y="683"/>
                  </a:lnTo>
                  <a:lnTo>
                    <a:pt x="174" y="683"/>
                  </a:lnTo>
                  <a:lnTo>
                    <a:pt x="174" y="2081"/>
                  </a:lnTo>
                  <a:close/>
                  <a:moveTo>
                    <a:pt x="203" y="160"/>
                  </a:moveTo>
                  <a:lnTo>
                    <a:pt x="203" y="178"/>
                  </a:lnTo>
                  <a:lnTo>
                    <a:pt x="201" y="197"/>
                  </a:lnTo>
                  <a:lnTo>
                    <a:pt x="199" y="214"/>
                  </a:lnTo>
                  <a:lnTo>
                    <a:pt x="196" y="230"/>
                  </a:lnTo>
                  <a:lnTo>
                    <a:pt x="191" y="245"/>
                  </a:lnTo>
                  <a:lnTo>
                    <a:pt x="186" y="259"/>
                  </a:lnTo>
                  <a:lnTo>
                    <a:pt x="181" y="273"/>
                  </a:lnTo>
                  <a:lnTo>
                    <a:pt x="174" y="285"/>
                  </a:lnTo>
                  <a:lnTo>
                    <a:pt x="167" y="296"/>
                  </a:lnTo>
                  <a:lnTo>
                    <a:pt x="159" y="306"/>
                  </a:lnTo>
                  <a:lnTo>
                    <a:pt x="151" y="315"/>
                  </a:lnTo>
                  <a:lnTo>
                    <a:pt x="142" y="321"/>
                  </a:lnTo>
                  <a:lnTo>
                    <a:pt x="132" y="328"/>
                  </a:lnTo>
                  <a:lnTo>
                    <a:pt x="122" y="331"/>
                  </a:lnTo>
                  <a:lnTo>
                    <a:pt x="112" y="334"/>
                  </a:lnTo>
                  <a:lnTo>
                    <a:pt x="102" y="334"/>
                  </a:lnTo>
                  <a:lnTo>
                    <a:pt x="93" y="334"/>
                  </a:lnTo>
                  <a:lnTo>
                    <a:pt x="84" y="331"/>
                  </a:lnTo>
                  <a:lnTo>
                    <a:pt x="76" y="328"/>
                  </a:lnTo>
                  <a:lnTo>
                    <a:pt x="67" y="321"/>
                  </a:lnTo>
                  <a:lnTo>
                    <a:pt x="58" y="315"/>
                  </a:lnTo>
                  <a:lnTo>
                    <a:pt x="50" y="306"/>
                  </a:lnTo>
                  <a:lnTo>
                    <a:pt x="42" y="296"/>
                  </a:lnTo>
                  <a:lnTo>
                    <a:pt x="35" y="285"/>
                  </a:lnTo>
                  <a:lnTo>
                    <a:pt x="27" y="273"/>
                  </a:lnTo>
                  <a:lnTo>
                    <a:pt x="21" y="259"/>
                  </a:lnTo>
                  <a:lnTo>
                    <a:pt x="14" y="245"/>
                  </a:lnTo>
                  <a:lnTo>
                    <a:pt x="10" y="230"/>
                  </a:lnTo>
                  <a:lnTo>
                    <a:pt x="5" y="214"/>
                  </a:lnTo>
                  <a:lnTo>
                    <a:pt x="2" y="197"/>
                  </a:lnTo>
                  <a:lnTo>
                    <a:pt x="0" y="178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7"/>
                  </a:lnTo>
                  <a:lnTo>
                    <a:pt x="5" y="112"/>
                  </a:lnTo>
                  <a:lnTo>
                    <a:pt x="10" y="98"/>
                  </a:lnTo>
                  <a:lnTo>
                    <a:pt x="14" y="84"/>
                  </a:lnTo>
                  <a:lnTo>
                    <a:pt x="21" y="70"/>
                  </a:lnTo>
                  <a:lnTo>
                    <a:pt x="27" y="58"/>
                  </a:lnTo>
                  <a:lnTo>
                    <a:pt x="35" y="47"/>
                  </a:lnTo>
                  <a:lnTo>
                    <a:pt x="42" y="37"/>
                  </a:lnTo>
                  <a:lnTo>
                    <a:pt x="50" y="27"/>
                  </a:lnTo>
                  <a:lnTo>
                    <a:pt x="58" y="19"/>
                  </a:lnTo>
                  <a:lnTo>
                    <a:pt x="67" y="13"/>
                  </a:lnTo>
                  <a:lnTo>
                    <a:pt x="76" y="7"/>
                  </a:lnTo>
                  <a:lnTo>
                    <a:pt x="84" y="3"/>
                  </a:lnTo>
                  <a:lnTo>
                    <a:pt x="93" y="1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2" y="3"/>
                  </a:lnTo>
                  <a:lnTo>
                    <a:pt x="132" y="7"/>
                  </a:lnTo>
                  <a:lnTo>
                    <a:pt x="142" y="13"/>
                  </a:lnTo>
                  <a:lnTo>
                    <a:pt x="151" y="19"/>
                  </a:lnTo>
                  <a:lnTo>
                    <a:pt x="159" y="27"/>
                  </a:lnTo>
                  <a:lnTo>
                    <a:pt x="167" y="37"/>
                  </a:lnTo>
                  <a:lnTo>
                    <a:pt x="174" y="47"/>
                  </a:lnTo>
                  <a:lnTo>
                    <a:pt x="181" y="58"/>
                  </a:lnTo>
                  <a:lnTo>
                    <a:pt x="186" y="70"/>
                  </a:lnTo>
                  <a:lnTo>
                    <a:pt x="191" y="84"/>
                  </a:lnTo>
                  <a:lnTo>
                    <a:pt x="196" y="98"/>
                  </a:lnTo>
                  <a:lnTo>
                    <a:pt x="199" y="112"/>
                  </a:lnTo>
                  <a:lnTo>
                    <a:pt x="201" y="127"/>
                  </a:lnTo>
                  <a:lnTo>
                    <a:pt x="203" y="144"/>
                  </a:lnTo>
                  <a:lnTo>
                    <a:pt x="203" y="1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15"/>
            <p:cNvSpPr>
              <a:spLocks noChangeAspect="1" noEditPoints="1"/>
            </p:cNvSpPr>
            <p:nvPr/>
          </p:nvSpPr>
          <p:spPr bwMode="black">
            <a:xfrm>
              <a:off x="4788" y="1913"/>
              <a:ext cx="98" cy="162"/>
            </a:xfrm>
            <a:custGeom>
              <a:avLst/>
              <a:gdLst/>
              <a:ahLst/>
              <a:cxnLst>
                <a:cxn ang="0">
                  <a:pos x="500" y="229"/>
                </a:cxn>
                <a:cxn ang="0">
                  <a:pos x="573" y="271"/>
                </a:cxn>
                <a:cxn ang="0">
                  <a:pos x="634" y="337"/>
                </a:cxn>
                <a:cxn ang="0">
                  <a:pos x="684" y="425"/>
                </a:cxn>
                <a:cxn ang="0">
                  <a:pos x="720" y="532"/>
                </a:cxn>
                <a:cxn ang="0">
                  <a:pos x="739" y="652"/>
                </a:cxn>
                <a:cxn ang="0">
                  <a:pos x="741" y="782"/>
                </a:cxn>
                <a:cxn ang="0">
                  <a:pos x="725" y="910"/>
                </a:cxn>
                <a:cxn ang="0">
                  <a:pos x="693" y="1022"/>
                </a:cxn>
                <a:cxn ang="0">
                  <a:pos x="645" y="1118"/>
                </a:cxn>
                <a:cxn ang="0">
                  <a:pos x="586" y="1190"/>
                </a:cxn>
                <a:cxn ang="0">
                  <a:pos x="515" y="1237"/>
                </a:cxn>
                <a:cxn ang="0">
                  <a:pos x="437" y="1253"/>
                </a:cxn>
                <a:cxn ang="0">
                  <a:pos x="360" y="1237"/>
                </a:cxn>
                <a:cxn ang="0">
                  <a:pos x="292" y="1190"/>
                </a:cxn>
                <a:cxn ang="0">
                  <a:pos x="236" y="1118"/>
                </a:cxn>
                <a:cxn ang="0">
                  <a:pos x="192" y="1022"/>
                </a:cxn>
                <a:cxn ang="0">
                  <a:pos x="163" y="910"/>
                </a:cxn>
                <a:cxn ang="0">
                  <a:pos x="148" y="782"/>
                </a:cxn>
                <a:cxn ang="0">
                  <a:pos x="149" y="652"/>
                </a:cxn>
                <a:cxn ang="0">
                  <a:pos x="167" y="532"/>
                </a:cxn>
                <a:cxn ang="0">
                  <a:pos x="199" y="425"/>
                </a:cxn>
                <a:cxn ang="0">
                  <a:pos x="246" y="337"/>
                </a:cxn>
                <a:cxn ang="0">
                  <a:pos x="305" y="271"/>
                </a:cxn>
                <a:cxn ang="0">
                  <a:pos x="375" y="229"/>
                </a:cxn>
                <a:cxn ang="0">
                  <a:pos x="437" y="1471"/>
                </a:cxn>
                <a:cxn ang="0">
                  <a:pos x="549" y="1449"/>
                </a:cxn>
                <a:cxn ang="0">
                  <a:pos x="648" y="1384"/>
                </a:cxn>
                <a:cxn ang="0">
                  <a:pos x="734" y="1282"/>
                </a:cxn>
                <a:cxn ang="0">
                  <a:pos x="801" y="1149"/>
                </a:cxn>
                <a:cxn ang="0">
                  <a:pos x="848" y="989"/>
                </a:cxn>
                <a:cxn ang="0">
                  <a:pos x="872" y="806"/>
                </a:cxn>
                <a:cxn ang="0">
                  <a:pos x="869" y="617"/>
                </a:cxn>
                <a:cxn ang="0">
                  <a:pos x="841" y="443"/>
                </a:cxn>
                <a:cxn ang="0">
                  <a:pos x="789" y="291"/>
                </a:cxn>
                <a:cxn ang="0">
                  <a:pos x="718" y="165"/>
                </a:cxn>
                <a:cxn ang="0">
                  <a:pos x="629" y="72"/>
                </a:cxn>
                <a:cxn ang="0">
                  <a:pos x="527" y="15"/>
                </a:cxn>
                <a:cxn ang="0">
                  <a:pos x="415" y="1"/>
                </a:cxn>
                <a:cxn ang="0">
                  <a:pos x="305" y="33"/>
                </a:cxn>
                <a:cxn ang="0">
                  <a:pos x="208" y="105"/>
                </a:cxn>
                <a:cxn ang="0">
                  <a:pos x="126" y="212"/>
                </a:cxn>
                <a:cxn ang="0">
                  <a:pos x="62" y="348"/>
                </a:cxn>
                <a:cxn ang="0">
                  <a:pos x="20" y="510"/>
                </a:cxn>
                <a:cxn ang="0">
                  <a:pos x="2" y="690"/>
                </a:cxn>
                <a:cxn ang="0">
                  <a:pos x="10" y="882"/>
                </a:cxn>
                <a:cxn ang="0">
                  <a:pos x="45" y="1056"/>
                </a:cxn>
                <a:cxn ang="0">
                  <a:pos x="103" y="1206"/>
                </a:cxn>
                <a:cxn ang="0">
                  <a:pos x="180" y="1327"/>
                </a:cxn>
                <a:cxn ang="0">
                  <a:pos x="271" y="1414"/>
                </a:cxn>
                <a:cxn ang="0">
                  <a:pos x="373" y="1463"/>
                </a:cxn>
              </a:cxnLst>
              <a:rect l="0" t="0" r="r" b="b"/>
              <a:pathLst>
                <a:path w="874" h="1471">
                  <a:moveTo>
                    <a:pt x="437" y="219"/>
                  </a:moveTo>
                  <a:lnTo>
                    <a:pt x="454" y="220"/>
                  </a:lnTo>
                  <a:lnTo>
                    <a:pt x="470" y="222"/>
                  </a:lnTo>
                  <a:lnTo>
                    <a:pt x="485" y="225"/>
                  </a:lnTo>
                  <a:lnTo>
                    <a:pt x="500" y="229"/>
                  </a:lnTo>
                  <a:lnTo>
                    <a:pt x="515" y="235"/>
                  </a:lnTo>
                  <a:lnTo>
                    <a:pt x="530" y="242"/>
                  </a:lnTo>
                  <a:lnTo>
                    <a:pt x="545" y="250"/>
                  </a:lnTo>
                  <a:lnTo>
                    <a:pt x="559" y="260"/>
                  </a:lnTo>
                  <a:lnTo>
                    <a:pt x="573" y="271"/>
                  </a:lnTo>
                  <a:lnTo>
                    <a:pt x="586" y="281"/>
                  </a:lnTo>
                  <a:lnTo>
                    <a:pt x="599" y="294"/>
                  </a:lnTo>
                  <a:lnTo>
                    <a:pt x="610" y="307"/>
                  </a:lnTo>
                  <a:lnTo>
                    <a:pt x="622" y="321"/>
                  </a:lnTo>
                  <a:lnTo>
                    <a:pt x="634" y="337"/>
                  </a:lnTo>
                  <a:lnTo>
                    <a:pt x="645" y="353"/>
                  </a:lnTo>
                  <a:lnTo>
                    <a:pt x="656" y="370"/>
                  </a:lnTo>
                  <a:lnTo>
                    <a:pt x="666" y="387"/>
                  </a:lnTo>
                  <a:lnTo>
                    <a:pt x="675" y="407"/>
                  </a:lnTo>
                  <a:lnTo>
                    <a:pt x="684" y="425"/>
                  </a:lnTo>
                  <a:lnTo>
                    <a:pt x="693" y="446"/>
                  </a:lnTo>
                  <a:lnTo>
                    <a:pt x="700" y="466"/>
                  </a:lnTo>
                  <a:lnTo>
                    <a:pt x="707" y="488"/>
                  </a:lnTo>
                  <a:lnTo>
                    <a:pt x="714" y="510"/>
                  </a:lnTo>
                  <a:lnTo>
                    <a:pt x="720" y="532"/>
                  </a:lnTo>
                  <a:lnTo>
                    <a:pt x="725" y="555"/>
                  </a:lnTo>
                  <a:lnTo>
                    <a:pt x="729" y="579"/>
                  </a:lnTo>
                  <a:lnTo>
                    <a:pt x="734" y="603"/>
                  </a:lnTo>
                  <a:lnTo>
                    <a:pt x="737" y="628"/>
                  </a:lnTo>
                  <a:lnTo>
                    <a:pt x="739" y="652"/>
                  </a:lnTo>
                  <a:lnTo>
                    <a:pt x="741" y="677"/>
                  </a:lnTo>
                  <a:lnTo>
                    <a:pt x="742" y="703"/>
                  </a:lnTo>
                  <a:lnTo>
                    <a:pt x="742" y="728"/>
                  </a:lnTo>
                  <a:lnTo>
                    <a:pt x="742" y="755"/>
                  </a:lnTo>
                  <a:lnTo>
                    <a:pt x="741" y="782"/>
                  </a:lnTo>
                  <a:lnTo>
                    <a:pt x="739" y="809"/>
                  </a:lnTo>
                  <a:lnTo>
                    <a:pt x="737" y="834"/>
                  </a:lnTo>
                  <a:lnTo>
                    <a:pt x="734" y="860"/>
                  </a:lnTo>
                  <a:lnTo>
                    <a:pt x="729" y="885"/>
                  </a:lnTo>
                  <a:lnTo>
                    <a:pt x="725" y="910"/>
                  </a:lnTo>
                  <a:lnTo>
                    <a:pt x="720" y="934"/>
                  </a:lnTo>
                  <a:lnTo>
                    <a:pt x="714" y="956"/>
                  </a:lnTo>
                  <a:lnTo>
                    <a:pt x="707" y="979"/>
                  </a:lnTo>
                  <a:lnTo>
                    <a:pt x="700" y="1001"/>
                  </a:lnTo>
                  <a:lnTo>
                    <a:pt x="693" y="1022"/>
                  </a:lnTo>
                  <a:lnTo>
                    <a:pt x="684" y="1043"/>
                  </a:lnTo>
                  <a:lnTo>
                    <a:pt x="675" y="1062"/>
                  </a:lnTo>
                  <a:lnTo>
                    <a:pt x="666" y="1082"/>
                  </a:lnTo>
                  <a:lnTo>
                    <a:pt x="656" y="1100"/>
                  </a:lnTo>
                  <a:lnTo>
                    <a:pt x="645" y="1118"/>
                  </a:lnTo>
                  <a:lnTo>
                    <a:pt x="634" y="1134"/>
                  </a:lnTo>
                  <a:lnTo>
                    <a:pt x="622" y="1149"/>
                  </a:lnTo>
                  <a:lnTo>
                    <a:pt x="610" y="1164"/>
                  </a:lnTo>
                  <a:lnTo>
                    <a:pt x="599" y="1177"/>
                  </a:lnTo>
                  <a:lnTo>
                    <a:pt x="586" y="1190"/>
                  </a:lnTo>
                  <a:lnTo>
                    <a:pt x="573" y="1201"/>
                  </a:lnTo>
                  <a:lnTo>
                    <a:pt x="559" y="1212"/>
                  </a:lnTo>
                  <a:lnTo>
                    <a:pt x="545" y="1221"/>
                  </a:lnTo>
                  <a:lnTo>
                    <a:pt x="530" y="1229"/>
                  </a:lnTo>
                  <a:lnTo>
                    <a:pt x="515" y="1237"/>
                  </a:lnTo>
                  <a:lnTo>
                    <a:pt x="500" y="1242"/>
                  </a:lnTo>
                  <a:lnTo>
                    <a:pt x="485" y="1246"/>
                  </a:lnTo>
                  <a:lnTo>
                    <a:pt x="470" y="1250"/>
                  </a:lnTo>
                  <a:lnTo>
                    <a:pt x="454" y="1252"/>
                  </a:lnTo>
                  <a:lnTo>
                    <a:pt x="437" y="1253"/>
                  </a:lnTo>
                  <a:lnTo>
                    <a:pt x="421" y="1252"/>
                  </a:lnTo>
                  <a:lnTo>
                    <a:pt x="405" y="1250"/>
                  </a:lnTo>
                  <a:lnTo>
                    <a:pt x="390" y="1246"/>
                  </a:lnTo>
                  <a:lnTo>
                    <a:pt x="375" y="1242"/>
                  </a:lnTo>
                  <a:lnTo>
                    <a:pt x="360" y="1237"/>
                  </a:lnTo>
                  <a:lnTo>
                    <a:pt x="345" y="1229"/>
                  </a:lnTo>
                  <a:lnTo>
                    <a:pt x="331" y="1221"/>
                  </a:lnTo>
                  <a:lnTo>
                    <a:pt x="318" y="1212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1" y="1177"/>
                  </a:lnTo>
                  <a:lnTo>
                    <a:pt x="269" y="1164"/>
                  </a:lnTo>
                  <a:lnTo>
                    <a:pt x="257" y="1149"/>
                  </a:lnTo>
                  <a:lnTo>
                    <a:pt x="246" y="1134"/>
                  </a:lnTo>
                  <a:lnTo>
                    <a:pt x="236" y="1118"/>
                  </a:lnTo>
                  <a:lnTo>
                    <a:pt x="226" y="1100"/>
                  </a:lnTo>
                  <a:lnTo>
                    <a:pt x="217" y="1082"/>
                  </a:lnTo>
                  <a:lnTo>
                    <a:pt x="208" y="1062"/>
                  </a:lnTo>
                  <a:lnTo>
                    <a:pt x="199" y="1043"/>
                  </a:lnTo>
                  <a:lnTo>
                    <a:pt x="192" y="1022"/>
                  </a:lnTo>
                  <a:lnTo>
                    <a:pt x="185" y="1001"/>
                  </a:lnTo>
                  <a:lnTo>
                    <a:pt x="179" y="979"/>
                  </a:lnTo>
                  <a:lnTo>
                    <a:pt x="172" y="956"/>
                  </a:lnTo>
                  <a:lnTo>
                    <a:pt x="167" y="934"/>
                  </a:lnTo>
                  <a:lnTo>
                    <a:pt x="163" y="910"/>
                  </a:lnTo>
                  <a:lnTo>
                    <a:pt x="158" y="885"/>
                  </a:lnTo>
                  <a:lnTo>
                    <a:pt x="154" y="860"/>
                  </a:lnTo>
                  <a:lnTo>
                    <a:pt x="152" y="834"/>
                  </a:lnTo>
                  <a:lnTo>
                    <a:pt x="149" y="809"/>
                  </a:lnTo>
                  <a:lnTo>
                    <a:pt x="148" y="782"/>
                  </a:lnTo>
                  <a:lnTo>
                    <a:pt x="146" y="755"/>
                  </a:lnTo>
                  <a:lnTo>
                    <a:pt x="146" y="728"/>
                  </a:lnTo>
                  <a:lnTo>
                    <a:pt x="146" y="703"/>
                  </a:lnTo>
                  <a:lnTo>
                    <a:pt x="148" y="677"/>
                  </a:lnTo>
                  <a:lnTo>
                    <a:pt x="149" y="652"/>
                  </a:lnTo>
                  <a:lnTo>
                    <a:pt x="152" y="628"/>
                  </a:lnTo>
                  <a:lnTo>
                    <a:pt x="154" y="603"/>
                  </a:lnTo>
                  <a:lnTo>
                    <a:pt x="158" y="579"/>
                  </a:lnTo>
                  <a:lnTo>
                    <a:pt x="163" y="555"/>
                  </a:lnTo>
                  <a:lnTo>
                    <a:pt x="167" y="532"/>
                  </a:lnTo>
                  <a:lnTo>
                    <a:pt x="172" y="510"/>
                  </a:lnTo>
                  <a:lnTo>
                    <a:pt x="179" y="488"/>
                  </a:lnTo>
                  <a:lnTo>
                    <a:pt x="185" y="466"/>
                  </a:lnTo>
                  <a:lnTo>
                    <a:pt x="192" y="446"/>
                  </a:lnTo>
                  <a:lnTo>
                    <a:pt x="199" y="425"/>
                  </a:lnTo>
                  <a:lnTo>
                    <a:pt x="208" y="407"/>
                  </a:lnTo>
                  <a:lnTo>
                    <a:pt x="217" y="387"/>
                  </a:lnTo>
                  <a:lnTo>
                    <a:pt x="226" y="370"/>
                  </a:lnTo>
                  <a:lnTo>
                    <a:pt x="236" y="353"/>
                  </a:lnTo>
                  <a:lnTo>
                    <a:pt x="246" y="337"/>
                  </a:lnTo>
                  <a:lnTo>
                    <a:pt x="257" y="321"/>
                  </a:lnTo>
                  <a:lnTo>
                    <a:pt x="269" y="307"/>
                  </a:lnTo>
                  <a:lnTo>
                    <a:pt x="281" y="294"/>
                  </a:lnTo>
                  <a:lnTo>
                    <a:pt x="292" y="281"/>
                  </a:lnTo>
                  <a:lnTo>
                    <a:pt x="305" y="271"/>
                  </a:lnTo>
                  <a:lnTo>
                    <a:pt x="318" y="260"/>
                  </a:lnTo>
                  <a:lnTo>
                    <a:pt x="331" y="250"/>
                  </a:lnTo>
                  <a:lnTo>
                    <a:pt x="345" y="242"/>
                  </a:lnTo>
                  <a:lnTo>
                    <a:pt x="360" y="235"/>
                  </a:lnTo>
                  <a:lnTo>
                    <a:pt x="375" y="229"/>
                  </a:lnTo>
                  <a:lnTo>
                    <a:pt x="390" y="225"/>
                  </a:lnTo>
                  <a:lnTo>
                    <a:pt x="405" y="222"/>
                  </a:lnTo>
                  <a:lnTo>
                    <a:pt x="421" y="220"/>
                  </a:lnTo>
                  <a:lnTo>
                    <a:pt x="437" y="219"/>
                  </a:lnTo>
                  <a:close/>
                  <a:moveTo>
                    <a:pt x="437" y="1471"/>
                  </a:moveTo>
                  <a:lnTo>
                    <a:pt x="460" y="1470"/>
                  </a:lnTo>
                  <a:lnTo>
                    <a:pt x="483" y="1467"/>
                  </a:lnTo>
                  <a:lnTo>
                    <a:pt x="506" y="1463"/>
                  </a:lnTo>
                  <a:lnTo>
                    <a:pt x="527" y="1456"/>
                  </a:lnTo>
                  <a:lnTo>
                    <a:pt x="549" y="1449"/>
                  </a:lnTo>
                  <a:lnTo>
                    <a:pt x="569" y="1439"/>
                  </a:lnTo>
                  <a:lnTo>
                    <a:pt x="590" y="1427"/>
                  </a:lnTo>
                  <a:lnTo>
                    <a:pt x="609" y="1414"/>
                  </a:lnTo>
                  <a:lnTo>
                    <a:pt x="629" y="1400"/>
                  </a:lnTo>
                  <a:lnTo>
                    <a:pt x="648" y="1384"/>
                  </a:lnTo>
                  <a:lnTo>
                    <a:pt x="667" y="1366"/>
                  </a:lnTo>
                  <a:lnTo>
                    <a:pt x="684" y="1348"/>
                  </a:lnTo>
                  <a:lnTo>
                    <a:pt x="701" y="1327"/>
                  </a:lnTo>
                  <a:lnTo>
                    <a:pt x="718" y="1306"/>
                  </a:lnTo>
                  <a:lnTo>
                    <a:pt x="734" y="1282"/>
                  </a:lnTo>
                  <a:lnTo>
                    <a:pt x="749" y="1258"/>
                  </a:lnTo>
                  <a:lnTo>
                    <a:pt x="763" y="1232"/>
                  </a:lnTo>
                  <a:lnTo>
                    <a:pt x="776" y="1206"/>
                  </a:lnTo>
                  <a:lnTo>
                    <a:pt x="789" y="1178"/>
                  </a:lnTo>
                  <a:lnTo>
                    <a:pt x="801" y="1149"/>
                  </a:lnTo>
                  <a:lnTo>
                    <a:pt x="813" y="1119"/>
                  </a:lnTo>
                  <a:lnTo>
                    <a:pt x="823" y="1088"/>
                  </a:lnTo>
                  <a:lnTo>
                    <a:pt x="832" y="1056"/>
                  </a:lnTo>
                  <a:lnTo>
                    <a:pt x="841" y="1022"/>
                  </a:lnTo>
                  <a:lnTo>
                    <a:pt x="848" y="989"/>
                  </a:lnTo>
                  <a:lnTo>
                    <a:pt x="855" y="954"/>
                  </a:lnTo>
                  <a:lnTo>
                    <a:pt x="860" y="919"/>
                  </a:lnTo>
                  <a:lnTo>
                    <a:pt x="866" y="882"/>
                  </a:lnTo>
                  <a:lnTo>
                    <a:pt x="869" y="845"/>
                  </a:lnTo>
                  <a:lnTo>
                    <a:pt x="872" y="806"/>
                  </a:lnTo>
                  <a:lnTo>
                    <a:pt x="873" y="768"/>
                  </a:lnTo>
                  <a:lnTo>
                    <a:pt x="874" y="728"/>
                  </a:lnTo>
                  <a:lnTo>
                    <a:pt x="873" y="690"/>
                  </a:lnTo>
                  <a:lnTo>
                    <a:pt x="872" y="654"/>
                  </a:lnTo>
                  <a:lnTo>
                    <a:pt x="869" y="617"/>
                  </a:lnTo>
                  <a:lnTo>
                    <a:pt x="866" y="580"/>
                  </a:lnTo>
                  <a:lnTo>
                    <a:pt x="860" y="544"/>
                  </a:lnTo>
                  <a:lnTo>
                    <a:pt x="855" y="510"/>
                  </a:lnTo>
                  <a:lnTo>
                    <a:pt x="848" y="476"/>
                  </a:lnTo>
                  <a:lnTo>
                    <a:pt x="841" y="443"/>
                  </a:lnTo>
                  <a:lnTo>
                    <a:pt x="832" y="410"/>
                  </a:lnTo>
                  <a:lnTo>
                    <a:pt x="823" y="379"/>
                  </a:lnTo>
                  <a:lnTo>
                    <a:pt x="813" y="348"/>
                  </a:lnTo>
                  <a:lnTo>
                    <a:pt x="801" y="319"/>
                  </a:lnTo>
                  <a:lnTo>
                    <a:pt x="789" y="291"/>
                  </a:lnTo>
                  <a:lnTo>
                    <a:pt x="776" y="263"/>
                  </a:lnTo>
                  <a:lnTo>
                    <a:pt x="763" y="237"/>
                  </a:lnTo>
                  <a:lnTo>
                    <a:pt x="749" y="212"/>
                  </a:lnTo>
                  <a:lnTo>
                    <a:pt x="734" y="187"/>
                  </a:lnTo>
                  <a:lnTo>
                    <a:pt x="718" y="165"/>
                  </a:lnTo>
                  <a:lnTo>
                    <a:pt x="701" y="144"/>
                  </a:lnTo>
                  <a:lnTo>
                    <a:pt x="684" y="123"/>
                  </a:lnTo>
                  <a:lnTo>
                    <a:pt x="667" y="105"/>
                  </a:lnTo>
                  <a:lnTo>
                    <a:pt x="648" y="88"/>
                  </a:lnTo>
                  <a:lnTo>
                    <a:pt x="629" y="72"/>
                  </a:lnTo>
                  <a:lnTo>
                    <a:pt x="609" y="58"/>
                  </a:lnTo>
                  <a:lnTo>
                    <a:pt x="590" y="45"/>
                  </a:lnTo>
                  <a:lnTo>
                    <a:pt x="569" y="33"/>
                  </a:lnTo>
                  <a:lnTo>
                    <a:pt x="549" y="23"/>
                  </a:lnTo>
                  <a:lnTo>
                    <a:pt x="527" y="15"/>
                  </a:lnTo>
                  <a:lnTo>
                    <a:pt x="506" y="9"/>
                  </a:lnTo>
                  <a:lnTo>
                    <a:pt x="483" y="5"/>
                  </a:lnTo>
                  <a:lnTo>
                    <a:pt x="460" y="1"/>
                  </a:lnTo>
                  <a:lnTo>
                    <a:pt x="437" y="0"/>
                  </a:lnTo>
                  <a:lnTo>
                    <a:pt x="415" y="1"/>
                  </a:lnTo>
                  <a:lnTo>
                    <a:pt x="392" y="5"/>
                  </a:lnTo>
                  <a:lnTo>
                    <a:pt x="369" y="9"/>
                  </a:lnTo>
                  <a:lnTo>
                    <a:pt x="348" y="15"/>
                  </a:lnTo>
                  <a:lnTo>
                    <a:pt x="326" y="23"/>
                  </a:lnTo>
                  <a:lnTo>
                    <a:pt x="305" y="33"/>
                  </a:lnTo>
                  <a:lnTo>
                    <a:pt x="285" y="45"/>
                  </a:lnTo>
                  <a:lnTo>
                    <a:pt x="264" y="58"/>
                  </a:lnTo>
                  <a:lnTo>
                    <a:pt x="245" y="72"/>
                  </a:lnTo>
                  <a:lnTo>
                    <a:pt x="226" y="88"/>
                  </a:lnTo>
                  <a:lnTo>
                    <a:pt x="208" y="105"/>
                  </a:lnTo>
                  <a:lnTo>
                    <a:pt x="191" y="123"/>
                  </a:lnTo>
                  <a:lnTo>
                    <a:pt x="173" y="144"/>
                  </a:lnTo>
                  <a:lnTo>
                    <a:pt x="157" y="165"/>
                  </a:lnTo>
                  <a:lnTo>
                    <a:pt x="141" y="187"/>
                  </a:lnTo>
                  <a:lnTo>
                    <a:pt x="126" y="212"/>
                  </a:lnTo>
                  <a:lnTo>
                    <a:pt x="112" y="237"/>
                  </a:lnTo>
                  <a:lnTo>
                    <a:pt x="98" y="263"/>
                  </a:lnTo>
                  <a:lnTo>
                    <a:pt x="86" y="291"/>
                  </a:lnTo>
                  <a:lnTo>
                    <a:pt x="73" y="319"/>
                  </a:lnTo>
                  <a:lnTo>
                    <a:pt x="62" y="348"/>
                  </a:lnTo>
                  <a:lnTo>
                    <a:pt x="52" y="379"/>
                  </a:lnTo>
                  <a:lnTo>
                    <a:pt x="43" y="410"/>
                  </a:lnTo>
                  <a:lnTo>
                    <a:pt x="34" y="443"/>
                  </a:lnTo>
                  <a:lnTo>
                    <a:pt x="26" y="476"/>
                  </a:lnTo>
                  <a:lnTo>
                    <a:pt x="20" y="510"/>
                  </a:lnTo>
                  <a:lnTo>
                    <a:pt x="13" y="544"/>
                  </a:lnTo>
                  <a:lnTo>
                    <a:pt x="9" y="580"/>
                  </a:lnTo>
                  <a:lnTo>
                    <a:pt x="6" y="617"/>
                  </a:lnTo>
                  <a:lnTo>
                    <a:pt x="3" y="654"/>
                  </a:lnTo>
                  <a:lnTo>
                    <a:pt x="2" y="690"/>
                  </a:lnTo>
                  <a:lnTo>
                    <a:pt x="0" y="728"/>
                  </a:lnTo>
                  <a:lnTo>
                    <a:pt x="2" y="768"/>
                  </a:lnTo>
                  <a:lnTo>
                    <a:pt x="3" y="806"/>
                  </a:lnTo>
                  <a:lnTo>
                    <a:pt x="6" y="845"/>
                  </a:lnTo>
                  <a:lnTo>
                    <a:pt x="10" y="882"/>
                  </a:lnTo>
                  <a:lnTo>
                    <a:pt x="14" y="919"/>
                  </a:lnTo>
                  <a:lnTo>
                    <a:pt x="21" y="954"/>
                  </a:lnTo>
                  <a:lnTo>
                    <a:pt x="27" y="989"/>
                  </a:lnTo>
                  <a:lnTo>
                    <a:pt x="36" y="1022"/>
                  </a:lnTo>
                  <a:lnTo>
                    <a:pt x="45" y="1056"/>
                  </a:lnTo>
                  <a:lnTo>
                    <a:pt x="55" y="1088"/>
                  </a:lnTo>
                  <a:lnTo>
                    <a:pt x="65" y="1119"/>
                  </a:lnTo>
                  <a:lnTo>
                    <a:pt x="77" y="1149"/>
                  </a:lnTo>
                  <a:lnTo>
                    <a:pt x="90" y="1178"/>
                  </a:lnTo>
                  <a:lnTo>
                    <a:pt x="103" y="1206"/>
                  </a:lnTo>
                  <a:lnTo>
                    <a:pt x="117" y="1232"/>
                  </a:lnTo>
                  <a:lnTo>
                    <a:pt x="131" y="1258"/>
                  </a:lnTo>
                  <a:lnTo>
                    <a:pt x="146" y="1282"/>
                  </a:lnTo>
                  <a:lnTo>
                    <a:pt x="163" y="1306"/>
                  </a:lnTo>
                  <a:lnTo>
                    <a:pt x="180" y="1327"/>
                  </a:lnTo>
                  <a:lnTo>
                    <a:pt x="196" y="1348"/>
                  </a:lnTo>
                  <a:lnTo>
                    <a:pt x="215" y="1366"/>
                  </a:lnTo>
                  <a:lnTo>
                    <a:pt x="233" y="1384"/>
                  </a:lnTo>
                  <a:lnTo>
                    <a:pt x="251" y="1400"/>
                  </a:lnTo>
                  <a:lnTo>
                    <a:pt x="271" y="1414"/>
                  </a:lnTo>
                  <a:lnTo>
                    <a:pt x="290" y="1427"/>
                  </a:lnTo>
                  <a:lnTo>
                    <a:pt x="311" y="1439"/>
                  </a:lnTo>
                  <a:lnTo>
                    <a:pt x="330" y="1449"/>
                  </a:lnTo>
                  <a:lnTo>
                    <a:pt x="352" y="1456"/>
                  </a:lnTo>
                  <a:lnTo>
                    <a:pt x="373" y="1463"/>
                  </a:lnTo>
                  <a:lnTo>
                    <a:pt x="394" y="1467"/>
                  </a:lnTo>
                  <a:lnTo>
                    <a:pt x="416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black">
            <a:xfrm>
              <a:off x="4904" y="1913"/>
              <a:ext cx="73" cy="158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80" y="138"/>
                </a:cxn>
                <a:cxn ang="0">
                  <a:pos x="207" y="99"/>
                </a:cxn>
                <a:cxn ang="0">
                  <a:pos x="236" y="67"/>
                </a:cxn>
                <a:cxn ang="0">
                  <a:pos x="268" y="41"/>
                </a:cxn>
                <a:cxn ang="0">
                  <a:pos x="301" y="22"/>
                </a:cxn>
                <a:cxn ang="0">
                  <a:pos x="337" y="8"/>
                </a:cxn>
                <a:cxn ang="0">
                  <a:pos x="374" y="1"/>
                </a:cxn>
                <a:cxn ang="0">
                  <a:pos x="414" y="1"/>
                </a:cxn>
                <a:cxn ang="0">
                  <a:pos x="453" y="8"/>
                </a:cxn>
                <a:cxn ang="0">
                  <a:pos x="488" y="20"/>
                </a:cxn>
                <a:cxn ang="0">
                  <a:pos x="520" y="38"/>
                </a:cxn>
                <a:cxn ang="0">
                  <a:pos x="547" y="61"/>
                </a:cxn>
                <a:cxn ang="0">
                  <a:pos x="572" y="89"/>
                </a:cxn>
                <a:cxn ang="0">
                  <a:pos x="592" y="122"/>
                </a:cxn>
                <a:cxn ang="0">
                  <a:pos x="610" y="159"/>
                </a:cxn>
                <a:cxn ang="0">
                  <a:pos x="625" y="200"/>
                </a:cxn>
                <a:cxn ang="0">
                  <a:pos x="638" y="245"/>
                </a:cxn>
                <a:cxn ang="0">
                  <a:pos x="647" y="292"/>
                </a:cxn>
                <a:cxn ang="0">
                  <a:pos x="655" y="343"/>
                </a:cxn>
                <a:cxn ang="0">
                  <a:pos x="664" y="423"/>
                </a:cxn>
                <a:cxn ang="0">
                  <a:pos x="668" y="538"/>
                </a:cxn>
                <a:cxn ang="0">
                  <a:pos x="669" y="1427"/>
                </a:cxn>
                <a:cxn ang="0">
                  <a:pos x="538" y="642"/>
                </a:cxn>
                <a:cxn ang="0">
                  <a:pos x="537" y="560"/>
                </a:cxn>
                <a:cxn ang="0">
                  <a:pos x="533" y="484"/>
                </a:cxn>
                <a:cxn ang="0">
                  <a:pos x="524" y="411"/>
                </a:cxn>
                <a:cxn ang="0">
                  <a:pos x="518" y="379"/>
                </a:cxn>
                <a:cxn ang="0">
                  <a:pos x="509" y="348"/>
                </a:cxn>
                <a:cxn ang="0">
                  <a:pos x="498" y="320"/>
                </a:cxn>
                <a:cxn ang="0">
                  <a:pos x="485" y="295"/>
                </a:cxn>
                <a:cxn ang="0">
                  <a:pos x="470" y="273"/>
                </a:cxn>
                <a:cxn ang="0">
                  <a:pos x="452" y="254"/>
                </a:cxn>
                <a:cxn ang="0">
                  <a:pos x="431" y="239"/>
                </a:cxn>
                <a:cxn ang="0">
                  <a:pos x="407" y="228"/>
                </a:cxn>
                <a:cxn ang="0">
                  <a:pos x="379" y="222"/>
                </a:cxn>
                <a:cxn ang="0">
                  <a:pos x="349" y="219"/>
                </a:cxn>
                <a:cxn ang="0">
                  <a:pos x="315" y="223"/>
                </a:cxn>
                <a:cxn ang="0">
                  <a:pos x="285" y="233"/>
                </a:cxn>
                <a:cxn ang="0">
                  <a:pos x="259" y="249"/>
                </a:cxn>
                <a:cxn ang="0">
                  <a:pos x="236" y="271"/>
                </a:cxn>
                <a:cxn ang="0">
                  <a:pos x="217" y="298"/>
                </a:cxn>
                <a:cxn ang="0">
                  <a:pos x="201" y="329"/>
                </a:cxn>
                <a:cxn ang="0">
                  <a:pos x="187" y="364"/>
                </a:cxn>
                <a:cxn ang="0">
                  <a:pos x="176" y="403"/>
                </a:cxn>
                <a:cxn ang="0">
                  <a:pos x="166" y="445"/>
                </a:cxn>
                <a:cxn ang="0">
                  <a:pos x="160" y="488"/>
                </a:cxn>
                <a:cxn ang="0">
                  <a:pos x="150" y="581"/>
                </a:cxn>
                <a:cxn ang="0">
                  <a:pos x="146" y="677"/>
                </a:cxn>
                <a:cxn ang="0">
                  <a:pos x="144" y="772"/>
                </a:cxn>
                <a:cxn ang="0">
                  <a:pos x="0" y="1427"/>
                </a:cxn>
                <a:cxn ang="0">
                  <a:pos x="144" y="29"/>
                </a:cxn>
              </a:cxnLst>
              <a:rect l="0" t="0" r="r" b="b"/>
              <a:pathLst>
                <a:path w="669" h="1427">
                  <a:moveTo>
                    <a:pt x="144" y="205"/>
                  </a:moveTo>
                  <a:lnTo>
                    <a:pt x="156" y="181"/>
                  </a:lnTo>
                  <a:lnTo>
                    <a:pt x="168" y="158"/>
                  </a:lnTo>
                  <a:lnTo>
                    <a:pt x="180" y="138"/>
                  </a:lnTo>
                  <a:lnTo>
                    <a:pt x="193" y="117"/>
                  </a:lnTo>
                  <a:lnTo>
                    <a:pt x="207" y="99"/>
                  </a:lnTo>
                  <a:lnTo>
                    <a:pt x="222" y="82"/>
                  </a:lnTo>
                  <a:lnTo>
                    <a:pt x="236" y="67"/>
                  </a:lnTo>
                  <a:lnTo>
                    <a:pt x="253" y="53"/>
                  </a:lnTo>
                  <a:lnTo>
                    <a:pt x="268" y="41"/>
                  </a:lnTo>
                  <a:lnTo>
                    <a:pt x="284" y="30"/>
                  </a:lnTo>
                  <a:lnTo>
                    <a:pt x="301" y="22"/>
                  </a:lnTo>
                  <a:lnTo>
                    <a:pt x="319" y="14"/>
                  </a:lnTo>
                  <a:lnTo>
                    <a:pt x="337" y="8"/>
                  </a:lnTo>
                  <a:lnTo>
                    <a:pt x="354" y="5"/>
                  </a:lnTo>
                  <a:lnTo>
                    <a:pt x="374" y="1"/>
                  </a:lnTo>
                  <a:lnTo>
                    <a:pt x="392" y="0"/>
                  </a:lnTo>
                  <a:lnTo>
                    <a:pt x="414" y="1"/>
                  </a:lnTo>
                  <a:lnTo>
                    <a:pt x="433" y="3"/>
                  </a:lnTo>
                  <a:lnTo>
                    <a:pt x="453" y="8"/>
                  </a:lnTo>
                  <a:lnTo>
                    <a:pt x="471" y="13"/>
                  </a:lnTo>
                  <a:lnTo>
                    <a:pt x="488" y="20"/>
                  </a:lnTo>
                  <a:lnTo>
                    <a:pt x="505" y="28"/>
                  </a:lnTo>
                  <a:lnTo>
                    <a:pt x="520" y="38"/>
                  </a:lnTo>
                  <a:lnTo>
                    <a:pt x="534" y="49"/>
                  </a:lnTo>
                  <a:lnTo>
                    <a:pt x="547" y="61"/>
                  </a:lnTo>
                  <a:lnTo>
                    <a:pt x="560" y="75"/>
                  </a:lnTo>
                  <a:lnTo>
                    <a:pt x="572" y="89"/>
                  </a:lnTo>
                  <a:lnTo>
                    <a:pt x="583" y="105"/>
                  </a:lnTo>
                  <a:lnTo>
                    <a:pt x="592" y="122"/>
                  </a:lnTo>
                  <a:lnTo>
                    <a:pt x="602" y="140"/>
                  </a:lnTo>
                  <a:lnTo>
                    <a:pt x="610" y="159"/>
                  </a:lnTo>
                  <a:lnTo>
                    <a:pt x="618" y="179"/>
                  </a:lnTo>
                  <a:lnTo>
                    <a:pt x="625" y="200"/>
                  </a:lnTo>
                  <a:lnTo>
                    <a:pt x="631" y="222"/>
                  </a:lnTo>
                  <a:lnTo>
                    <a:pt x="638" y="245"/>
                  </a:lnTo>
                  <a:lnTo>
                    <a:pt x="643" y="268"/>
                  </a:lnTo>
                  <a:lnTo>
                    <a:pt x="647" y="292"/>
                  </a:lnTo>
                  <a:lnTo>
                    <a:pt x="652" y="317"/>
                  </a:lnTo>
                  <a:lnTo>
                    <a:pt x="655" y="343"/>
                  </a:lnTo>
                  <a:lnTo>
                    <a:pt x="658" y="369"/>
                  </a:lnTo>
                  <a:lnTo>
                    <a:pt x="664" y="423"/>
                  </a:lnTo>
                  <a:lnTo>
                    <a:pt x="667" y="480"/>
                  </a:lnTo>
                  <a:lnTo>
                    <a:pt x="668" y="538"/>
                  </a:lnTo>
                  <a:lnTo>
                    <a:pt x="669" y="597"/>
                  </a:lnTo>
                  <a:lnTo>
                    <a:pt x="669" y="1427"/>
                  </a:lnTo>
                  <a:lnTo>
                    <a:pt x="538" y="1427"/>
                  </a:lnTo>
                  <a:lnTo>
                    <a:pt x="538" y="642"/>
                  </a:lnTo>
                  <a:lnTo>
                    <a:pt x="537" y="601"/>
                  </a:lnTo>
                  <a:lnTo>
                    <a:pt x="537" y="560"/>
                  </a:lnTo>
                  <a:lnTo>
                    <a:pt x="535" y="522"/>
                  </a:lnTo>
                  <a:lnTo>
                    <a:pt x="533" y="484"/>
                  </a:lnTo>
                  <a:lnTo>
                    <a:pt x="530" y="447"/>
                  </a:lnTo>
                  <a:lnTo>
                    <a:pt x="524" y="411"/>
                  </a:lnTo>
                  <a:lnTo>
                    <a:pt x="521" y="395"/>
                  </a:lnTo>
                  <a:lnTo>
                    <a:pt x="518" y="379"/>
                  </a:lnTo>
                  <a:lnTo>
                    <a:pt x="513" y="364"/>
                  </a:lnTo>
                  <a:lnTo>
                    <a:pt x="509" y="348"/>
                  </a:lnTo>
                  <a:lnTo>
                    <a:pt x="504" y="334"/>
                  </a:lnTo>
                  <a:lnTo>
                    <a:pt x="498" y="320"/>
                  </a:lnTo>
                  <a:lnTo>
                    <a:pt x="492" y="307"/>
                  </a:lnTo>
                  <a:lnTo>
                    <a:pt x="485" y="295"/>
                  </a:lnTo>
                  <a:lnTo>
                    <a:pt x="478" y="284"/>
                  </a:lnTo>
                  <a:lnTo>
                    <a:pt x="470" y="273"/>
                  </a:lnTo>
                  <a:lnTo>
                    <a:pt x="461" y="263"/>
                  </a:lnTo>
                  <a:lnTo>
                    <a:pt x="452" y="254"/>
                  </a:lnTo>
                  <a:lnTo>
                    <a:pt x="442" y="247"/>
                  </a:lnTo>
                  <a:lnTo>
                    <a:pt x="431" y="239"/>
                  </a:lnTo>
                  <a:lnTo>
                    <a:pt x="419" y="233"/>
                  </a:lnTo>
                  <a:lnTo>
                    <a:pt x="407" y="228"/>
                  </a:lnTo>
                  <a:lnTo>
                    <a:pt x="393" y="224"/>
                  </a:lnTo>
                  <a:lnTo>
                    <a:pt x="379" y="222"/>
                  </a:lnTo>
                  <a:lnTo>
                    <a:pt x="364" y="220"/>
                  </a:lnTo>
                  <a:lnTo>
                    <a:pt x="349" y="219"/>
                  </a:lnTo>
                  <a:lnTo>
                    <a:pt x="332" y="220"/>
                  </a:lnTo>
                  <a:lnTo>
                    <a:pt x="315" y="223"/>
                  </a:lnTo>
                  <a:lnTo>
                    <a:pt x="300" y="226"/>
                  </a:lnTo>
                  <a:lnTo>
                    <a:pt x="285" y="233"/>
                  </a:lnTo>
                  <a:lnTo>
                    <a:pt x="272" y="240"/>
                  </a:lnTo>
                  <a:lnTo>
                    <a:pt x="259" y="249"/>
                  </a:lnTo>
                  <a:lnTo>
                    <a:pt x="248" y="259"/>
                  </a:lnTo>
                  <a:lnTo>
                    <a:pt x="236" y="271"/>
                  </a:lnTo>
                  <a:lnTo>
                    <a:pt x="227" y="284"/>
                  </a:lnTo>
                  <a:lnTo>
                    <a:pt x="217" y="298"/>
                  </a:lnTo>
                  <a:lnTo>
                    <a:pt x="209" y="313"/>
                  </a:lnTo>
                  <a:lnTo>
                    <a:pt x="201" y="329"/>
                  </a:lnTo>
                  <a:lnTo>
                    <a:pt x="193" y="346"/>
                  </a:lnTo>
                  <a:lnTo>
                    <a:pt x="187" y="364"/>
                  </a:lnTo>
                  <a:lnTo>
                    <a:pt x="181" y="383"/>
                  </a:lnTo>
                  <a:lnTo>
                    <a:pt x="176" y="403"/>
                  </a:lnTo>
                  <a:lnTo>
                    <a:pt x="170" y="423"/>
                  </a:lnTo>
                  <a:lnTo>
                    <a:pt x="166" y="445"/>
                  </a:lnTo>
                  <a:lnTo>
                    <a:pt x="163" y="466"/>
                  </a:lnTo>
                  <a:lnTo>
                    <a:pt x="160" y="488"/>
                  </a:lnTo>
                  <a:lnTo>
                    <a:pt x="154" y="535"/>
                  </a:lnTo>
                  <a:lnTo>
                    <a:pt x="150" y="581"/>
                  </a:lnTo>
                  <a:lnTo>
                    <a:pt x="148" y="630"/>
                  </a:lnTo>
                  <a:lnTo>
                    <a:pt x="146" y="677"/>
                  </a:lnTo>
                  <a:lnTo>
                    <a:pt x="144" y="725"/>
                  </a:lnTo>
                  <a:lnTo>
                    <a:pt x="144" y="772"/>
                  </a:lnTo>
                  <a:lnTo>
                    <a:pt x="144" y="1427"/>
                  </a:lnTo>
                  <a:lnTo>
                    <a:pt x="0" y="1427"/>
                  </a:lnTo>
                  <a:lnTo>
                    <a:pt x="0" y="29"/>
                  </a:lnTo>
                  <a:lnTo>
                    <a:pt x="144" y="29"/>
                  </a:lnTo>
                  <a:lnTo>
                    <a:pt x="14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17"/>
            <p:cNvSpPr>
              <a:spLocks noChangeAspect="1" noEditPoints="1"/>
            </p:cNvSpPr>
            <p:nvPr/>
          </p:nvSpPr>
          <p:spPr bwMode="black">
            <a:xfrm>
              <a:off x="4995" y="1913"/>
              <a:ext cx="93" cy="162"/>
            </a:xfrm>
            <a:custGeom>
              <a:avLst/>
              <a:gdLst/>
              <a:ahLst/>
              <a:cxnLst>
                <a:cxn ang="0">
                  <a:pos x="470" y="225"/>
                </a:cxn>
                <a:cxn ang="0">
                  <a:pos x="526" y="249"/>
                </a:cxn>
                <a:cxn ang="0">
                  <a:pos x="576" y="290"/>
                </a:cxn>
                <a:cxn ang="0">
                  <a:pos x="617" y="346"/>
                </a:cxn>
                <a:cxn ang="0">
                  <a:pos x="650" y="417"/>
                </a:cxn>
                <a:cxn ang="0">
                  <a:pos x="675" y="498"/>
                </a:cxn>
                <a:cxn ang="0">
                  <a:pos x="691" y="590"/>
                </a:cxn>
                <a:cxn ang="0">
                  <a:pos x="699" y="688"/>
                </a:cxn>
                <a:cxn ang="0">
                  <a:pos x="692" y="846"/>
                </a:cxn>
                <a:cxn ang="0">
                  <a:pos x="678" y="944"/>
                </a:cxn>
                <a:cxn ang="0">
                  <a:pos x="655" y="1033"/>
                </a:cxn>
                <a:cxn ang="0">
                  <a:pos x="623" y="1111"/>
                </a:cxn>
                <a:cxn ang="0">
                  <a:pos x="582" y="1174"/>
                </a:cxn>
                <a:cxn ang="0">
                  <a:pos x="532" y="1219"/>
                </a:cxn>
                <a:cxn ang="0">
                  <a:pos x="473" y="1246"/>
                </a:cxn>
                <a:cxn ang="0">
                  <a:pos x="406" y="1252"/>
                </a:cxn>
                <a:cxn ang="0">
                  <a:pos x="346" y="1234"/>
                </a:cxn>
                <a:cxn ang="0">
                  <a:pos x="295" y="1197"/>
                </a:cxn>
                <a:cxn ang="0">
                  <a:pos x="252" y="1139"/>
                </a:cxn>
                <a:cxn ang="0">
                  <a:pos x="218" y="1068"/>
                </a:cxn>
                <a:cxn ang="0">
                  <a:pos x="192" y="985"/>
                </a:cxn>
                <a:cxn ang="0">
                  <a:pos x="173" y="890"/>
                </a:cxn>
                <a:cxn ang="0">
                  <a:pos x="161" y="766"/>
                </a:cxn>
                <a:cxn ang="0">
                  <a:pos x="162" y="642"/>
                </a:cxn>
                <a:cxn ang="0">
                  <a:pos x="174" y="549"/>
                </a:cxn>
                <a:cxn ang="0">
                  <a:pos x="195" y="462"/>
                </a:cxn>
                <a:cxn ang="0">
                  <a:pos x="223" y="385"/>
                </a:cxn>
                <a:cxn ang="0">
                  <a:pos x="259" y="320"/>
                </a:cxn>
                <a:cxn ang="0">
                  <a:pos x="302" y="270"/>
                </a:cxn>
                <a:cxn ang="0">
                  <a:pos x="352" y="235"/>
                </a:cxn>
                <a:cxn ang="0">
                  <a:pos x="407" y="220"/>
                </a:cxn>
                <a:cxn ang="0">
                  <a:pos x="699" y="234"/>
                </a:cxn>
                <a:cxn ang="0">
                  <a:pos x="639" y="135"/>
                </a:cxn>
                <a:cxn ang="0">
                  <a:pos x="570" y="63"/>
                </a:cxn>
                <a:cxn ang="0">
                  <a:pos x="492" y="16"/>
                </a:cxn>
                <a:cxn ang="0">
                  <a:pos x="408" y="0"/>
                </a:cxn>
                <a:cxn ang="0">
                  <a:pos x="319" y="15"/>
                </a:cxn>
                <a:cxn ang="0">
                  <a:pos x="239" y="60"/>
                </a:cxn>
                <a:cxn ang="0">
                  <a:pos x="170" y="128"/>
                </a:cxn>
                <a:cxn ang="0">
                  <a:pos x="112" y="218"/>
                </a:cxn>
                <a:cxn ang="0">
                  <a:pos x="64" y="326"/>
                </a:cxn>
                <a:cxn ang="0">
                  <a:pos x="29" y="449"/>
                </a:cxn>
                <a:cxn ang="0">
                  <a:pos x="8" y="584"/>
                </a:cxn>
                <a:cxn ang="0">
                  <a:pos x="0" y="728"/>
                </a:cxn>
                <a:cxn ang="0">
                  <a:pos x="12" y="873"/>
                </a:cxn>
                <a:cxn ang="0">
                  <a:pos x="35" y="1010"/>
                </a:cxn>
                <a:cxn ang="0">
                  <a:pos x="70" y="1136"/>
                </a:cxn>
                <a:cxn ang="0">
                  <a:pos x="117" y="1247"/>
                </a:cxn>
                <a:cxn ang="0">
                  <a:pos x="174" y="1339"/>
                </a:cxn>
                <a:cxn ang="0">
                  <a:pos x="241" y="1411"/>
                </a:cxn>
                <a:cxn ang="0">
                  <a:pos x="319" y="1455"/>
                </a:cxn>
                <a:cxn ang="0">
                  <a:pos x="408" y="1471"/>
                </a:cxn>
                <a:cxn ang="0">
                  <a:pos x="492" y="1455"/>
                </a:cxn>
                <a:cxn ang="0">
                  <a:pos x="570" y="1410"/>
                </a:cxn>
                <a:cxn ang="0">
                  <a:pos x="639" y="1336"/>
                </a:cxn>
                <a:cxn ang="0">
                  <a:pos x="699" y="1238"/>
                </a:cxn>
              </a:cxnLst>
              <a:rect l="0" t="0" r="r" b="b"/>
              <a:pathLst>
                <a:path w="845" h="1471">
                  <a:moveTo>
                    <a:pt x="422" y="219"/>
                  </a:moveTo>
                  <a:lnTo>
                    <a:pt x="438" y="220"/>
                  </a:lnTo>
                  <a:lnTo>
                    <a:pt x="454" y="222"/>
                  </a:lnTo>
                  <a:lnTo>
                    <a:pt x="470" y="225"/>
                  </a:lnTo>
                  <a:lnTo>
                    <a:pt x="485" y="229"/>
                  </a:lnTo>
                  <a:lnTo>
                    <a:pt x="499" y="235"/>
                  </a:lnTo>
                  <a:lnTo>
                    <a:pt x="513" y="241"/>
                  </a:lnTo>
                  <a:lnTo>
                    <a:pt x="526" y="249"/>
                  </a:lnTo>
                  <a:lnTo>
                    <a:pt x="539" y="258"/>
                  </a:lnTo>
                  <a:lnTo>
                    <a:pt x="552" y="267"/>
                  </a:lnTo>
                  <a:lnTo>
                    <a:pt x="564" y="278"/>
                  </a:lnTo>
                  <a:lnTo>
                    <a:pt x="576" y="290"/>
                  </a:lnTo>
                  <a:lnTo>
                    <a:pt x="586" y="303"/>
                  </a:lnTo>
                  <a:lnTo>
                    <a:pt x="597" y="316"/>
                  </a:lnTo>
                  <a:lnTo>
                    <a:pt x="607" y="331"/>
                  </a:lnTo>
                  <a:lnTo>
                    <a:pt x="617" y="346"/>
                  </a:lnTo>
                  <a:lnTo>
                    <a:pt x="626" y="363"/>
                  </a:lnTo>
                  <a:lnTo>
                    <a:pt x="635" y="380"/>
                  </a:lnTo>
                  <a:lnTo>
                    <a:pt x="643" y="398"/>
                  </a:lnTo>
                  <a:lnTo>
                    <a:pt x="650" y="417"/>
                  </a:lnTo>
                  <a:lnTo>
                    <a:pt x="658" y="436"/>
                  </a:lnTo>
                  <a:lnTo>
                    <a:pt x="664" y="456"/>
                  </a:lnTo>
                  <a:lnTo>
                    <a:pt x="670" y="477"/>
                  </a:lnTo>
                  <a:lnTo>
                    <a:pt x="675" y="498"/>
                  </a:lnTo>
                  <a:lnTo>
                    <a:pt x="681" y="520"/>
                  </a:lnTo>
                  <a:lnTo>
                    <a:pt x="685" y="542"/>
                  </a:lnTo>
                  <a:lnTo>
                    <a:pt x="688" y="566"/>
                  </a:lnTo>
                  <a:lnTo>
                    <a:pt x="691" y="590"/>
                  </a:lnTo>
                  <a:lnTo>
                    <a:pt x="695" y="613"/>
                  </a:lnTo>
                  <a:lnTo>
                    <a:pt x="697" y="638"/>
                  </a:lnTo>
                  <a:lnTo>
                    <a:pt x="698" y="663"/>
                  </a:lnTo>
                  <a:lnTo>
                    <a:pt x="699" y="688"/>
                  </a:lnTo>
                  <a:lnTo>
                    <a:pt x="699" y="714"/>
                  </a:lnTo>
                  <a:lnTo>
                    <a:pt x="698" y="768"/>
                  </a:lnTo>
                  <a:lnTo>
                    <a:pt x="695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6" y="897"/>
                  </a:lnTo>
                  <a:lnTo>
                    <a:pt x="683" y="921"/>
                  </a:lnTo>
                  <a:lnTo>
                    <a:pt x="678" y="944"/>
                  </a:lnTo>
                  <a:lnTo>
                    <a:pt x="673" y="968"/>
                  </a:lnTo>
                  <a:lnTo>
                    <a:pt x="668" y="991"/>
                  </a:lnTo>
                  <a:lnTo>
                    <a:pt x="661" y="1013"/>
                  </a:lnTo>
                  <a:lnTo>
                    <a:pt x="655" y="1033"/>
                  </a:lnTo>
                  <a:lnTo>
                    <a:pt x="647" y="1054"/>
                  </a:lnTo>
                  <a:lnTo>
                    <a:pt x="639" y="1073"/>
                  </a:lnTo>
                  <a:lnTo>
                    <a:pt x="632" y="1093"/>
                  </a:lnTo>
                  <a:lnTo>
                    <a:pt x="623" y="1111"/>
                  </a:lnTo>
                  <a:lnTo>
                    <a:pt x="613" y="1127"/>
                  </a:lnTo>
                  <a:lnTo>
                    <a:pt x="604" y="1144"/>
                  </a:lnTo>
                  <a:lnTo>
                    <a:pt x="593" y="1159"/>
                  </a:lnTo>
                  <a:lnTo>
                    <a:pt x="582" y="1174"/>
                  </a:lnTo>
                  <a:lnTo>
                    <a:pt x="570" y="1187"/>
                  </a:lnTo>
                  <a:lnTo>
                    <a:pt x="558" y="1199"/>
                  </a:lnTo>
                  <a:lnTo>
                    <a:pt x="545" y="1209"/>
                  </a:lnTo>
                  <a:lnTo>
                    <a:pt x="532" y="1219"/>
                  </a:lnTo>
                  <a:lnTo>
                    <a:pt x="518" y="1228"/>
                  </a:lnTo>
                  <a:lnTo>
                    <a:pt x="503" y="1235"/>
                  </a:lnTo>
                  <a:lnTo>
                    <a:pt x="488" y="1242"/>
                  </a:lnTo>
                  <a:lnTo>
                    <a:pt x="473" y="1246"/>
                  </a:lnTo>
                  <a:lnTo>
                    <a:pt x="457" y="1250"/>
                  </a:lnTo>
                  <a:lnTo>
                    <a:pt x="439" y="1252"/>
                  </a:lnTo>
                  <a:lnTo>
                    <a:pt x="422" y="1253"/>
                  </a:lnTo>
                  <a:lnTo>
                    <a:pt x="406" y="1252"/>
                  </a:lnTo>
                  <a:lnTo>
                    <a:pt x="391" y="1250"/>
                  </a:lnTo>
                  <a:lnTo>
                    <a:pt x="376" y="1246"/>
                  </a:lnTo>
                  <a:lnTo>
                    <a:pt x="360" y="1241"/>
                  </a:lnTo>
                  <a:lnTo>
                    <a:pt x="346" y="1234"/>
                  </a:lnTo>
                  <a:lnTo>
                    <a:pt x="333" y="1227"/>
                  </a:lnTo>
                  <a:lnTo>
                    <a:pt x="320" y="1218"/>
                  </a:lnTo>
                  <a:lnTo>
                    <a:pt x="307" y="1207"/>
                  </a:lnTo>
                  <a:lnTo>
                    <a:pt x="295" y="1197"/>
                  </a:lnTo>
                  <a:lnTo>
                    <a:pt x="284" y="1184"/>
                  </a:lnTo>
                  <a:lnTo>
                    <a:pt x="273" y="1169"/>
                  </a:lnTo>
                  <a:lnTo>
                    <a:pt x="263" y="1155"/>
                  </a:lnTo>
                  <a:lnTo>
                    <a:pt x="252" y="1139"/>
                  </a:lnTo>
                  <a:lnTo>
                    <a:pt x="244" y="1123"/>
                  </a:lnTo>
                  <a:lnTo>
                    <a:pt x="234" y="1106"/>
                  </a:lnTo>
                  <a:lnTo>
                    <a:pt x="226" y="1087"/>
                  </a:lnTo>
                  <a:lnTo>
                    <a:pt x="218" y="1068"/>
                  </a:lnTo>
                  <a:lnTo>
                    <a:pt x="210" y="1048"/>
                  </a:lnTo>
                  <a:lnTo>
                    <a:pt x="204" y="1028"/>
                  </a:lnTo>
                  <a:lnTo>
                    <a:pt x="197" y="1006"/>
                  </a:lnTo>
                  <a:lnTo>
                    <a:pt x="192" y="985"/>
                  </a:lnTo>
                  <a:lnTo>
                    <a:pt x="186" y="962"/>
                  </a:lnTo>
                  <a:lnTo>
                    <a:pt x="181" y="938"/>
                  </a:lnTo>
                  <a:lnTo>
                    <a:pt x="176" y="915"/>
                  </a:lnTo>
                  <a:lnTo>
                    <a:pt x="173" y="890"/>
                  </a:lnTo>
                  <a:lnTo>
                    <a:pt x="169" y="867"/>
                  </a:lnTo>
                  <a:lnTo>
                    <a:pt x="167" y="842"/>
                  </a:lnTo>
                  <a:lnTo>
                    <a:pt x="165" y="817"/>
                  </a:lnTo>
                  <a:lnTo>
                    <a:pt x="161" y="766"/>
                  </a:lnTo>
                  <a:lnTo>
                    <a:pt x="160" y="714"/>
                  </a:lnTo>
                  <a:lnTo>
                    <a:pt x="160" y="689"/>
                  </a:lnTo>
                  <a:lnTo>
                    <a:pt x="161" y="665"/>
                  </a:lnTo>
                  <a:lnTo>
                    <a:pt x="162" y="642"/>
                  </a:lnTo>
                  <a:lnTo>
                    <a:pt x="165" y="618"/>
                  </a:lnTo>
                  <a:lnTo>
                    <a:pt x="168" y="594"/>
                  </a:lnTo>
                  <a:lnTo>
                    <a:pt x="171" y="571"/>
                  </a:lnTo>
                  <a:lnTo>
                    <a:pt x="174" y="549"/>
                  </a:lnTo>
                  <a:lnTo>
                    <a:pt x="179" y="526"/>
                  </a:lnTo>
                  <a:lnTo>
                    <a:pt x="183" y="504"/>
                  </a:lnTo>
                  <a:lnTo>
                    <a:pt x="188" y="483"/>
                  </a:lnTo>
                  <a:lnTo>
                    <a:pt x="195" y="462"/>
                  </a:lnTo>
                  <a:lnTo>
                    <a:pt x="201" y="443"/>
                  </a:lnTo>
                  <a:lnTo>
                    <a:pt x="208" y="423"/>
                  </a:lnTo>
                  <a:lnTo>
                    <a:pt x="215" y="404"/>
                  </a:lnTo>
                  <a:lnTo>
                    <a:pt x="223" y="385"/>
                  </a:lnTo>
                  <a:lnTo>
                    <a:pt x="232" y="368"/>
                  </a:lnTo>
                  <a:lnTo>
                    <a:pt x="240" y="352"/>
                  </a:lnTo>
                  <a:lnTo>
                    <a:pt x="249" y="336"/>
                  </a:lnTo>
                  <a:lnTo>
                    <a:pt x="259" y="320"/>
                  </a:lnTo>
                  <a:lnTo>
                    <a:pt x="270" y="306"/>
                  </a:lnTo>
                  <a:lnTo>
                    <a:pt x="279" y="293"/>
                  </a:lnTo>
                  <a:lnTo>
                    <a:pt x="290" y="281"/>
                  </a:lnTo>
                  <a:lnTo>
                    <a:pt x="302" y="270"/>
                  </a:lnTo>
                  <a:lnTo>
                    <a:pt x="314" y="260"/>
                  </a:lnTo>
                  <a:lnTo>
                    <a:pt x="326" y="250"/>
                  </a:lnTo>
                  <a:lnTo>
                    <a:pt x="339" y="242"/>
                  </a:lnTo>
                  <a:lnTo>
                    <a:pt x="352" y="235"/>
                  </a:lnTo>
                  <a:lnTo>
                    <a:pt x="365" y="229"/>
                  </a:lnTo>
                  <a:lnTo>
                    <a:pt x="379" y="225"/>
                  </a:lnTo>
                  <a:lnTo>
                    <a:pt x="393" y="222"/>
                  </a:lnTo>
                  <a:lnTo>
                    <a:pt x="407" y="220"/>
                  </a:lnTo>
                  <a:lnTo>
                    <a:pt x="422" y="219"/>
                  </a:lnTo>
                  <a:close/>
                  <a:moveTo>
                    <a:pt x="845" y="29"/>
                  </a:moveTo>
                  <a:lnTo>
                    <a:pt x="699" y="29"/>
                  </a:lnTo>
                  <a:lnTo>
                    <a:pt x="699" y="234"/>
                  </a:lnTo>
                  <a:lnTo>
                    <a:pt x="685" y="207"/>
                  </a:lnTo>
                  <a:lnTo>
                    <a:pt x="670" y="182"/>
                  </a:lnTo>
                  <a:lnTo>
                    <a:pt x="655" y="158"/>
                  </a:lnTo>
                  <a:lnTo>
                    <a:pt x="639" y="135"/>
                  </a:lnTo>
                  <a:lnTo>
                    <a:pt x="622" y="115"/>
                  </a:lnTo>
                  <a:lnTo>
                    <a:pt x="606" y="96"/>
                  </a:lnTo>
                  <a:lnTo>
                    <a:pt x="588" y="78"/>
                  </a:lnTo>
                  <a:lnTo>
                    <a:pt x="570" y="63"/>
                  </a:lnTo>
                  <a:lnTo>
                    <a:pt x="551" y="49"/>
                  </a:lnTo>
                  <a:lnTo>
                    <a:pt x="531" y="36"/>
                  </a:lnTo>
                  <a:lnTo>
                    <a:pt x="512" y="25"/>
                  </a:lnTo>
                  <a:lnTo>
                    <a:pt x="492" y="16"/>
                  </a:lnTo>
                  <a:lnTo>
                    <a:pt x="472" y="10"/>
                  </a:lnTo>
                  <a:lnTo>
                    <a:pt x="451" y="5"/>
                  </a:lnTo>
                  <a:lnTo>
                    <a:pt x="430" y="1"/>
                  </a:lnTo>
                  <a:lnTo>
                    <a:pt x="408" y="0"/>
                  </a:lnTo>
                  <a:lnTo>
                    <a:pt x="385" y="1"/>
                  </a:lnTo>
                  <a:lnTo>
                    <a:pt x="363" y="5"/>
                  </a:lnTo>
                  <a:lnTo>
                    <a:pt x="341" y="9"/>
                  </a:lnTo>
                  <a:lnTo>
                    <a:pt x="319" y="15"/>
                  </a:lnTo>
                  <a:lnTo>
                    <a:pt x="299" y="24"/>
                  </a:lnTo>
                  <a:lnTo>
                    <a:pt x="278" y="34"/>
                  </a:lnTo>
                  <a:lnTo>
                    <a:pt x="259" y="46"/>
                  </a:lnTo>
                  <a:lnTo>
                    <a:pt x="239" y="60"/>
                  </a:lnTo>
                  <a:lnTo>
                    <a:pt x="221" y="74"/>
                  </a:lnTo>
                  <a:lnTo>
                    <a:pt x="204" y="90"/>
                  </a:lnTo>
                  <a:lnTo>
                    <a:pt x="186" y="108"/>
                  </a:lnTo>
                  <a:lnTo>
                    <a:pt x="170" y="128"/>
                  </a:lnTo>
                  <a:lnTo>
                    <a:pt x="154" y="148"/>
                  </a:lnTo>
                  <a:lnTo>
                    <a:pt x="139" y="170"/>
                  </a:lnTo>
                  <a:lnTo>
                    <a:pt x="125" y="193"/>
                  </a:lnTo>
                  <a:lnTo>
                    <a:pt x="112" y="218"/>
                  </a:lnTo>
                  <a:lnTo>
                    <a:pt x="99" y="242"/>
                  </a:lnTo>
                  <a:lnTo>
                    <a:pt x="86" y="270"/>
                  </a:lnTo>
                  <a:lnTo>
                    <a:pt x="75" y="297"/>
                  </a:lnTo>
                  <a:lnTo>
                    <a:pt x="64" y="326"/>
                  </a:lnTo>
                  <a:lnTo>
                    <a:pt x="54" y="355"/>
                  </a:lnTo>
                  <a:lnTo>
                    <a:pt x="45" y="385"/>
                  </a:lnTo>
                  <a:lnTo>
                    <a:pt x="37" y="417"/>
                  </a:lnTo>
                  <a:lnTo>
                    <a:pt x="29" y="449"/>
                  </a:lnTo>
                  <a:lnTo>
                    <a:pt x="22" y="482"/>
                  </a:lnTo>
                  <a:lnTo>
                    <a:pt x="16" y="515"/>
                  </a:lnTo>
                  <a:lnTo>
                    <a:pt x="11" y="550"/>
                  </a:lnTo>
                  <a:lnTo>
                    <a:pt x="8" y="584"/>
                  </a:lnTo>
                  <a:lnTo>
                    <a:pt x="4" y="620"/>
                  </a:lnTo>
                  <a:lnTo>
                    <a:pt x="2" y="656"/>
                  </a:lnTo>
                  <a:lnTo>
                    <a:pt x="0" y="692"/>
                  </a:lnTo>
                  <a:lnTo>
                    <a:pt x="0" y="728"/>
                  </a:lnTo>
                  <a:lnTo>
                    <a:pt x="1" y="765"/>
                  </a:lnTo>
                  <a:lnTo>
                    <a:pt x="4" y="802"/>
                  </a:lnTo>
                  <a:lnTo>
                    <a:pt x="8" y="837"/>
                  </a:lnTo>
                  <a:lnTo>
                    <a:pt x="12" y="873"/>
                  </a:lnTo>
                  <a:lnTo>
                    <a:pt x="16" y="909"/>
                  </a:lnTo>
                  <a:lnTo>
                    <a:pt x="22" y="943"/>
                  </a:lnTo>
                  <a:lnTo>
                    <a:pt x="28" y="977"/>
                  </a:lnTo>
                  <a:lnTo>
                    <a:pt x="35" y="1010"/>
                  </a:lnTo>
                  <a:lnTo>
                    <a:pt x="42" y="1043"/>
                  </a:lnTo>
                  <a:lnTo>
                    <a:pt x="51" y="1075"/>
                  </a:lnTo>
                  <a:lnTo>
                    <a:pt x="61" y="1106"/>
                  </a:lnTo>
                  <a:lnTo>
                    <a:pt x="70" y="1136"/>
                  </a:lnTo>
                  <a:lnTo>
                    <a:pt x="80" y="1165"/>
                  </a:lnTo>
                  <a:lnTo>
                    <a:pt x="92" y="1194"/>
                  </a:lnTo>
                  <a:lnTo>
                    <a:pt x="104" y="1221"/>
                  </a:lnTo>
                  <a:lnTo>
                    <a:pt x="117" y="1247"/>
                  </a:lnTo>
                  <a:lnTo>
                    <a:pt x="130" y="1272"/>
                  </a:lnTo>
                  <a:lnTo>
                    <a:pt x="144" y="1296"/>
                  </a:lnTo>
                  <a:lnTo>
                    <a:pt x="158" y="1319"/>
                  </a:lnTo>
                  <a:lnTo>
                    <a:pt x="174" y="1339"/>
                  </a:lnTo>
                  <a:lnTo>
                    <a:pt x="189" y="1360"/>
                  </a:lnTo>
                  <a:lnTo>
                    <a:pt x="207" y="1378"/>
                  </a:lnTo>
                  <a:lnTo>
                    <a:pt x="224" y="1394"/>
                  </a:lnTo>
                  <a:lnTo>
                    <a:pt x="241" y="1411"/>
                  </a:lnTo>
                  <a:lnTo>
                    <a:pt x="260" y="1424"/>
                  </a:lnTo>
                  <a:lnTo>
                    <a:pt x="279" y="1437"/>
                  </a:lnTo>
                  <a:lnTo>
                    <a:pt x="300" y="1446"/>
                  </a:lnTo>
                  <a:lnTo>
                    <a:pt x="319" y="1455"/>
                  </a:lnTo>
                  <a:lnTo>
                    <a:pt x="341" y="1463"/>
                  </a:lnTo>
                  <a:lnTo>
                    <a:pt x="363" y="1467"/>
                  </a:lnTo>
                  <a:lnTo>
                    <a:pt x="385" y="1470"/>
                  </a:lnTo>
                  <a:lnTo>
                    <a:pt x="408" y="1471"/>
                  </a:lnTo>
                  <a:lnTo>
                    <a:pt x="430" y="1470"/>
                  </a:lnTo>
                  <a:lnTo>
                    <a:pt x="451" y="1467"/>
                  </a:lnTo>
                  <a:lnTo>
                    <a:pt x="472" y="1463"/>
                  </a:lnTo>
                  <a:lnTo>
                    <a:pt x="492" y="1455"/>
                  </a:lnTo>
                  <a:lnTo>
                    <a:pt x="512" y="1446"/>
                  </a:lnTo>
                  <a:lnTo>
                    <a:pt x="531" y="1436"/>
                  </a:lnTo>
                  <a:lnTo>
                    <a:pt x="551" y="1424"/>
                  </a:lnTo>
                  <a:lnTo>
                    <a:pt x="570" y="1410"/>
                  </a:lnTo>
                  <a:lnTo>
                    <a:pt x="588" y="1393"/>
                  </a:lnTo>
                  <a:lnTo>
                    <a:pt x="606" y="1376"/>
                  </a:lnTo>
                  <a:lnTo>
                    <a:pt x="622" y="1357"/>
                  </a:lnTo>
                  <a:lnTo>
                    <a:pt x="639" y="1336"/>
                  </a:lnTo>
                  <a:lnTo>
                    <a:pt x="655" y="1313"/>
                  </a:lnTo>
                  <a:lnTo>
                    <a:pt x="670" y="1290"/>
                  </a:lnTo>
                  <a:lnTo>
                    <a:pt x="685" y="1265"/>
                  </a:lnTo>
                  <a:lnTo>
                    <a:pt x="699" y="1238"/>
                  </a:lnTo>
                  <a:lnTo>
                    <a:pt x="699" y="1427"/>
                  </a:lnTo>
                  <a:lnTo>
                    <a:pt x="845" y="1427"/>
                  </a:lnTo>
                  <a:lnTo>
                    <a:pt x="845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Rectangle 18"/>
            <p:cNvSpPr>
              <a:spLocks noChangeAspect="1" noChangeArrowheads="1"/>
            </p:cNvSpPr>
            <p:nvPr/>
          </p:nvSpPr>
          <p:spPr bwMode="black">
            <a:xfrm>
              <a:off x="5117" y="1800"/>
              <a:ext cx="16" cy="2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9"/>
            <p:cNvSpPr>
              <a:spLocks noChangeAspect="1"/>
            </p:cNvSpPr>
            <p:nvPr/>
          </p:nvSpPr>
          <p:spPr bwMode="black">
            <a:xfrm>
              <a:off x="3876" y="2111"/>
              <a:ext cx="58" cy="249"/>
            </a:xfrm>
            <a:custGeom>
              <a:avLst/>
              <a:gdLst/>
              <a:ahLst/>
              <a:cxnLst>
                <a:cxn ang="0">
                  <a:pos x="160" y="2009"/>
                </a:cxn>
                <a:cxn ang="0">
                  <a:pos x="524" y="2009"/>
                </a:cxn>
                <a:cxn ang="0">
                  <a:pos x="524" y="2243"/>
                </a:cxn>
                <a:cxn ang="0">
                  <a:pos x="0" y="2243"/>
                </a:cxn>
                <a:cxn ang="0">
                  <a:pos x="0" y="0"/>
                </a:cxn>
                <a:cxn ang="0">
                  <a:pos x="160" y="0"/>
                </a:cxn>
                <a:cxn ang="0">
                  <a:pos x="160" y="2009"/>
                </a:cxn>
              </a:cxnLst>
              <a:rect l="0" t="0" r="r" b="b"/>
              <a:pathLst>
                <a:path w="524" h="2243">
                  <a:moveTo>
                    <a:pt x="160" y="2009"/>
                  </a:moveTo>
                  <a:lnTo>
                    <a:pt x="524" y="2009"/>
                  </a:lnTo>
                  <a:lnTo>
                    <a:pt x="524" y="2243"/>
                  </a:lnTo>
                  <a:lnTo>
                    <a:pt x="0" y="2243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20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20"/>
            <p:cNvSpPr>
              <a:spLocks noChangeAspect="1" noEditPoints="1"/>
            </p:cNvSpPr>
            <p:nvPr/>
          </p:nvSpPr>
          <p:spPr bwMode="black">
            <a:xfrm>
              <a:off x="3942" y="2199"/>
              <a:ext cx="91" cy="164"/>
            </a:xfrm>
            <a:custGeom>
              <a:avLst/>
              <a:gdLst/>
              <a:ahLst/>
              <a:cxnLst>
                <a:cxn ang="0">
                  <a:pos x="470" y="225"/>
                </a:cxn>
                <a:cxn ang="0">
                  <a:pos x="526" y="250"/>
                </a:cxn>
                <a:cxn ang="0">
                  <a:pos x="576" y="293"/>
                </a:cxn>
                <a:cxn ang="0">
                  <a:pos x="617" y="353"/>
                </a:cxn>
                <a:cxn ang="0">
                  <a:pos x="651" y="425"/>
                </a:cxn>
                <a:cxn ang="0">
                  <a:pos x="675" y="509"/>
                </a:cxn>
                <a:cxn ang="0">
                  <a:pos x="692" y="602"/>
                </a:cxn>
                <a:cxn ang="0">
                  <a:pos x="698" y="702"/>
                </a:cxn>
                <a:cxn ang="0">
                  <a:pos x="693" y="854"/>
                </a:cxn>
                <a:cxn ang="0">
                  <a:pos x="678" y="950"/>
                </a:cxn>
                <a:cxn ang="0">
                  <a:pos x="655" y="1036"/>
                </a:cxn>
                <a:cxn ang="0">
                  <a:pos x="622" y="1112"/>
                </a:cxn>
                <a:cxn ang="0">
                  <a:pos x="582" y="1174"/>
                </a:cxn>
                <a:cxn ang="0">
                  <a:pos x="532" y="1219"/>
                </a:cxn>
                <a:cxn ang="0">
                  <a:pos x="473" y="1246"/>
                </a:cxn>
                <a:cxn ang="0">
                  <a:pos x="406" y="1251"/>
                </a:cxn>
                <a:cxn ang="0">
                  <a:pos x="345" y="1235"/>
                </a:cxn>
                <a:cxn ang="0">
                  <a:pos x="292" y="1198"/>
                </a:cxn>
                <a:cxn ang="0">
                  <a:pos x="247" y="1144"/>
                </a:cxn>
                <a:cxn ang="0">
                  <a:pos x="210" y="1075"/>
                </a:cxn>
                <a:cxn ang="0">
                  <a:pos x="181" y="994"/>
                </a:cxn>
                <a:cxn ang="0">
                  <a:pos x="161" y="903"/>
                </a:cxn>
                <a:cxn ang="0">
                  <a:pos x="149" y="805"/>
                </a:cxn>
                <a:cxn ang="0">
                  <a:pos x="146" y="703"/>
                </a:cxn>
                <a:cxn ang="0">
                  <a:pos x="154" y="607"/>
                </a:cxn>
                <a:cxn ang="0">
                  <a:pos x="171" y="516"/>
                </a:cxn>
                <a:cxn ang="0">
                  <a:pos x="198" y="431"/>
                </a:cxn>
                <a:cxn ang="0">
                  <a:pos x="233" y="358"/>
                </a:cxn>
                <a:cxn ang="0">
                  <a:pos x="275" y="296"/>
                </a:cxn>
                <a:cxn ang="0">
                  <a:pos x="324" y="252"/>
                </a:cxn>
                <a:cxn ang="0">
                  <a:pos x="378" y="225"/>
                </a:cxn>
                <a:cxn ang="0">
                  <a:pos x="830" y="44"/>
                </a:cxn>
                <a:cxn ang="0">
                  <a:pos x="673" y="221"/>
                </a:cxn>
                <a:cxn ang="0">
                  <a:pos x="618" y="125"/>
                </a:cxn>
                <a:cxn ang="0">
                  <a:pos x="550" y="54"/>
                </a:cxn>
                <a:cxn ang="0">
                  <a:pos x="472" y="11"/>
                </a:cxn>
                <a:cxn ang="0">
                  <a:pos x="419" y="0"/>
                </a:cxn>
                <a:cxn ang="0">
                  <a:pos x="340" y="9"/>
                </a:cxn>
                <a:cxn ang="0">
                  <a:pos x="259" y="47"/>
                </a:cxn>
                <a:cxn ang="0">
                  <a:pos x="186" y="111"/>
                </a:cxn>
                <a:cxn ang="0">
                  <a:pos x="125" y="199"/>
                </a:cxn>
                <a:cxn ang="0">
                  <a:pos x="74" y="306"/>
                </a:cxn>
                <a:cxn ang="0">
                  <a:pos x="36" y="428"/>
                </a:cxn>
                <a:cxn ang="0">
                  <a:pos x="11" y="562"/>
                </a:cxn>
                <a:cxn ang="0">
                  <a:pos x="0" y="706"/>
                </a:cxn>
                <a:cxn ang="0">
                  <a:pos x="5" y="848"/>
                </a:cxn>
                <a:cxn ang="0">
                  <a:pos x="22" y="983"/>
                </a:cxn>
                <a:cxn ang="0">
                  <a:pos x="53" y="1110"/>
                </a:cxn>
                <a:cxn ang="0">
                  <a:pos x="98" y="1222"/>
                </a:cxn>
                <a:cxn ang="0">
                  <a:pos x="154" y="1318"/>
                </a:cxn>
                <a:cxn ang="0">
                  <a:pos x="221" y="1395"/>
                </a:cxn>
                <a:cxn ang="0">
                  <a:pos x="298" y="1446"/>
                </a:cxn>
                <a:cxn ang="0">
                  <a:pos x="384" y="1470"/>
                </a:cxn>
                <a:cxn ang="0">
                  <a:pos x="470" y="1462"/>
                </a:cxn>
                <a:cxn ang="0">
                  <a:pos x="546" y="1428"/>
                </a:cxn>
                <a:cxn ang="0">
                  <a:pos x="612" y="1363"/>
                </a:cxn>
                <a:cxn ang="0">
                  <a:pos x="671" y="1267"/>
                </a:cxn>
                <a:cxn ang="0">
                  <a:pos x="830" y="1442"/>
                </a:cxn>
              </a:cxnLst>
              <a:rect l="0" t="0" r="r" b="b"/>
              <a:pathLst>
                <a:path w="830" h="1471">
                  <a:moveTo>
                    <a:pt x="422" y="218"/>
                  </a:moveTo>
                  <a:lnTo>
                    <a:pt x="439" y="219"/>
                  </a:lnTo>
                  <a:lnTo>
                    <a:pt x="454" y="222"/>
                  </a:lnTo>
                  <a:lnTo>
                    <a:pt x="470" y="225"/>
                  </a:lnTo>
                  <a:lnTo>
                    <a:pt x="484" y="229"/>
                  </a:lnTo>
                  <a:lnTo>
                    <a:pt x="499" y="235"/>
                  </a:lnTo>
                  <a:lnTo>
                    <a:pt x="513" y="242"/>
                  </a:lnTo>
                  <a:lnTo>
                    <a:pt x="526" y="250"/>
                  </a:lnTo>
                  <a:lnTo>
                    <a:pt x="539" y="259"/>
                  </a:lnTo>
                  <a:lnTo>
                    <a:pt x="552" y="269"/>
                  </a:lnTo>
                  <a:lnTo>
                    <a:pt x="564" y="281"/>
                  </a:lnTo>
                  <a:lnTo>
                    <a:pt x="576" y="293"/>
                  </a:lnTo>
                  <a:lnTo>
                    <a:pt x="587" y="307"/>
                  </a:lnTo>
                  <a:lnTo>
                    <a:pt x="598" y="321"/>
                  </a:lnTo>
                  <a:lnTo>
                    <a:pt x="607" y="336"/>
                  </a:lnTo>
                  <a:lnTo>
                    <a:pt x="617" y="353"/>
                  </a:lnTo>
                  <a:lnTo>
                    <a:pt x="626" y="370"/>
                  </a:lnTo>
                  <a:lnTo>
                    <a:pt x="634" y="387"/>
                  </a:lnTo>
                  <a:lnTo>
                    <a:pt x="643" y="406"/>
                  </a:lnTo>
                  <a:lnTo>
                    <a:pt x="651" y="425"/>
                  </a:lnTo>
                  <a:lnTo>
                    <a:pt x="657" y="446"/>
                  </a:lnTo>
                  <a:lnTo>
                    <a:pt x="664" y="466"/>
                  </a:lnTo>
                  <a:lnTo>
                    <a:pt x="670" y="488"/>
                  </a:lnTo>
                  <a:lnTo>
                    <a:pt x="675" y="509"/>
                  </a:lnTo>
                  <a:lnTo>
                    <a:pt x="681" y="532"/>
                  </a:lnTo>
                  <a:lnTo>
                    <a:pt x="684" y="555"/>
                  </a:lnTo>
                  <a:lnTo>
                    <a:pt x="688" y="579"/>
                  </a:lnTo>
                  <a:lnTo>
                    <a:pt x="692" y="602"/>
                  </a:lnTo>
                  <a:lnTo>
                    <a:pt x="694" y="626"/>
                  </a:lnTo>
                  <a:lnTo>
                    <a:pt x="696" y="651"/>
                  </a:lnTo>
                  <a:lnTo>
                    <a:pt x="698" y="677"/>
                  </a:lnTo>
                  <a:lnTo>
                    <a:pt x="698" y="702"/>
                  </a:lnTo>
                  <a:lnTo>
                    <a:pt x="699" y="728"/>
                  </a:lnTo>
                  <a:lnTo>
                    <a:pt x="698" y="780"/>
                  </a:lnTo>
                  <a:lnTo>
                    <a:pt x="695" y="830"/>
                  </a:lnTo>
                  <a:lnTo>
                    <a:pt x="693" y="854"/>
                  </a:lnTo>
                  <a:lnTo>
                    <a:pt x="689" y="879"/>
                  </a:lnTo>
                  <a:lnTo>
                    <a:pt x="686" y="903"/>
                  </a:lnTo>
                  <a:lnTo>
                    <a:pt x="682" y="927"/>
                  </a:lnTo>
                  <a:lnTo>
                    <a:pt x="678" y="950"/>
                  </a:lnTo>
                  <a:lnTo>
                    <a:pt x="673" y="972"/>
                  </a:lnTo>
                  <a:lnTo>
                    <a:pt x="668" y="994"/>
                  </a:lnTo>
                  <a:lnTo>
                    <a:pt x="661" y="1016"/>
                  </a:lnTo>
                  <a:lnTo>
                    <a:pt x="655" y="1036"/>
                  </a:lnTo>
                  <a:lnTo>
                    <a:pt x="647" y="1056"/>
                  </a:lnTo>
                  <a:lnTo>
                    <a:pt x="640" y="1075"/>
                  </a:lnTo>
                  <a:lnTo>
                    <a:pt x="631" y="1093"/>
                  </a:lnTo>
                  <a:lnTo>
                    <a:pt x="622" y="1112"/>
                  </a:lnTo>
                  <a:lnTo>
                    <a:pt x="614" y="1128"/>
                  </a:lnTo>
                  <a:lnTo>
                    <a:pt x="604" y="1144"/>
                  </a:lnTo>
                  <a:lnTo>
                    <a:pt x="593" y="1159"/>
                  </a:lnTo>
                  <a:lnTo>
                    <a:pt x="582" y="1174"/>
                  </a:lnTo>
                  <a:lnTo>
                    <a:pt x="570" y="1186"/>
                  </a:lnTo>
                  <a:lnTo>
                    <a:pt x="559" y="1198"/>
                  </a:lnTo>
                  <a:lnTo>
                    <a:pt x="546" y="1209"/>
                  </a:lnTo>
                  <a:lnTo>
                    <a:pt x="532" y="1219"/>
                  </a:lnTo>
                  <a:lnTo>
                    <a:pt x="519" y="1228"/>
                  </a:lnTo>
                  <a:lnTo>
                    <a:pt x="503" y="1235"/>
                  </a:lnTo>
                  <a:lnTo>
                    <a:pt x="488" y="1241"/>
                  </a:lnTo>
                  <a:lnTo>
                    <a:pt x="473" y="1246"/>
                  </a:lnTo>
                  <a:lnTo>
                    <a:pt x="457" y="1249"/>
                  </a:lnTo>
                  <a:lnTo>
                    <a:pt x="440" y="1251"/>
                  </a:lnTo>
                  <a:lnTo>
                    <a:pt x="422" y="1252"/>
                  </a:lnTo>
                  <a:lnTo>
                    <a:pt x="406" y="1251"/>
                  </a:lnTo>
                  <a:lnTo>
                    <a:pt x="391" y="1249"/>
                  </a:lnTo>
                  <a:lnTo>
                    <a:pt x="375" y="1246"/>
                  </a:lnTo>
                  <a:lnTo>
                    <a:pt x="361" y="1241"/>
                  </a:lnTo>
                  <a:lnTo>
                    <a:pt x="345" y="1235"/>
                  </a:lnTo>
                  <a:lnTo>
                    <a:pt x="331" y="1228"/>
                  </a:lnTo>
                  <a:lnTo>
                    <a:pt x="318" y="1219"/>
                  </a:lnTo>
                  <a:lnTo>
                    <a:pt x="305" y="1209"/>
                  </a:lnTo>
                  <a:lnTo>
                    <a:pt x="292" y="1198"/>
                  </a:lnTo>
                  <a:lnTo>
                    <a:pt x="281" y="1186"/>
                  </a:lnTo>
                  <a:lnTo>
                    <a:pt x="269" y="1174"/>
                  </a:lnTo>
                  <a:lnTo>
                    <a:pt x="258" y="1159"/>
                  </a:lnTo>
                  <a:lnTo>
                    <a:pt x="247" y="1144"/>
                  </a:lnTo>
                  <a:lnTo>
                    <a:pt x="237" y="1128"/>
                  </a:lnTo>
                  <a:lnTo>
                    <a:pt x="228" y="1112"/>
                  </a:lnTo>
                  <a:lnTo>
                    <a:pt x="219" y="1093"/>
                  </a:lnTo>
                  <a:lnTo>
                    <a:pt x="210" y="1075"/>
                  </a:lnTo>
                  <a:lnTo>
                    <a:pt x="202" y="1056"/>
                  </a:lnTo>
                  <a:lnTo>
                    <a:pt x="194" y="1036"/>
                  </a:lnTo>
                  <a:lnTo>
                    <a:pt x="188" y="1016"/>
                  </a:lnTo>
                  <a:lnTo>
                    <a:pt x="181" y="994"/>
                  </a:lnTo>
                  <a:lnTo>
                    <a:pt x="175" y="972"/>
                  </a:lnTo>
                  <a:lnTo>
                    <a:pt x="169" y="950"/>
                  </a:lnTo>
                  <a:lnTo>
                    <a:pt x="164" y="927"/>
                  </a:lnTo>
                  <a:lnTo>
                    <a:pt x="161" y="903"/>
                  </a:lnTo>
                  <a:lnTo>
                    <a:pt x="156" y="879"/>
                  </a:lnTo>
                  <a:lnTo>
                    <a:pt x="153" y="854"/>
                  </a:lnTo>
                  <a:lnTo>
                    <a:pt x="151" y="830"/>
                  </a:lnTo>
                  <a:lnTo>
                    <a:pt x="149" y="805"/>
                  </a:lnTo>
                  <a:lnTo>
                    <a:pt x="146" y="780"/>
                  </a:lnTo>
                  <a:lnTo>
                    <a:pt x="146" y="754"/>
                  </a:lnTo>
                  <a:lnTo>
                    <a:pt x="145" y="728"/>
                  </a:lnTo>
                  <a:lnTo>
                    <a:pt x="146" y="703"/>
                  </a:lnTo>
                  <a:lnTo>
                    <a:pt x="148" y="679"/>
                  </a:lnTo>
                  <a:lnTo>
                    <a:pt x="149" y="655"/>
                  </a:lnTo>
                  <a:lnTo>
                    <a:pt x="151" y="631"/>
                  </a:lnTo>
                  <a:lnTo>
                    <a:pt x="154" y="607"/>
                  </a:lnTo>
                  <a:lnTo>
                    <a:pt x="157" y="584"/>
                  </a:lnTo>
                  <a:lnTo>
                    <a:pt x="162" y="560"/>
                  </a:lnTo>
                  <a:lnTo>
                    <a:pt x="166" y="537"/>
                  </a:lnTo>
                  <a:lnTo>
                    <a:pt x="171" y="516"/>
                  </a:lnTo>
                  <a:lnTo>
                    <a:pt x="178" y="494"/>
                  </a:lnTo>
                  <a:lnTo>
                    <a:pt x="184" y="473"/>
                  </a:lnTo>
                  <a:lnTo>
                    <a:pt x="191" y="452"/>
                  </a:lnTo>
                  <a:lnTo>
                    <a:pt x="198" y="431"/>
                  </a:lnTo>
                  <a:lnTo>
                    <a:pt x="206" y="412"/>
                  </a:lnTo>
                  <a:lnTo>
                    <a:pt x="215" y="394"/>
                  </a:lnTo>
                  <a:lnTo>
                    <a:pt x="224" y="375"/>
                  </a:lnTo>
                  <a:lnTo>
                    <a:pt x="233" y="358"/>
                  </a:lnTo>
                  <a:lnTo>
                    <a:pt x="244" y="341"/>
                  </a:lnTo>
                  <a:lnTo>
                    <a:pt x="254" y="325"/>
                  </a:lnTo>
                  <a:lnTo>
                    <a:pt x="264" y="310"/>
                  </a:lnTo>
                  <a:lnTo>
                    <a:pt x="275" y="296"/>
                  </a:lnTo>
                  <a:lnTo>
                    <a:pt x="287" y="284"/>
                  </a:lnTo>
                  <a:lnTo>
                    <a:pt x="299" y="272"/>
                  </a:lnTo>
                  <a:lnTo>
                    <a:pt x="312" y="262"/>
                  </a:lnTo>
                  <a:lnTo>
                    <a:pt x="324" y="252"/>
                  </a:lnTo>
                  <a:lnTo>
                    <a:pt x="337" y="243"/>
                  </a:lnTo>
                  <a:lnTo>
                    <a:pt x="351" y="236"/>
                  </a:lnTo>
                  <a:lnTo>
                    <a:pt x="364" y="229"/>
                  </a:lnTo>
                  <a:lnTo>
                    <a:pt x="378" y="225"/>
                  </a:lnTo>
                  <a:lnTo>
                    <a:pt x="393" y="222"/>
                  </a:lnTo>
                  <a:lnTo>
                    <a:pt x="407" y="219"/>
                  </a:lnTo>
                  <a:lnTo>
                    <a:pt x="422" y="218"/>
                  </a:lnTo>
                  <a:close/>
                  <a:moveTo>
                    <a:pt x="830" y="44"/>
                  </a:moveTo>
                  <a:lnTo>
                    <a:pt x="699" y="44"/>
                  </a:lnTo>
                  <a:lnTo>
                    <a:pt x="699" y="248"/>
                  </a:lnTo>
                  <a:lnTo>
                    <a:pt x="684" y="248"/>
                  </a:lnTo>
                  <a:lnTo>
                    <a:pt x="673" y="221"/>
                  </a:lnTo>
                  <a:lnTo>
                    <a:pt x="660" y="196"/>
                  </a:lnTo>
                  <a:lnTo>
                    <a:pt x="647" y="171"/>
                  </a:lnTo>
                  <a:lnTo>
                    <a:pt x="633" y="147"/>
                  </a:lnTo>
                  <a:lnTo>
                    <a:pt x="618" y="125"/>
                  </a:lnTo>
                  <a:lnTo>
                    <a:pt x="602" y="105"/>
                  </a:lnTo>
                  <a:lnTo>
                    <a:pt x="586" y="86"/>
                  </a:lnTo>
                  <a:lnTo>
                    <a:pt x="568" y="69"/>
                  </a:lnTo>
                  <a:lnTo>
                    <a:pt x="550" y="54"/>
                  </a:lnTo>
                  <a:lnTo>
                    <a:pt x="532" y="40"/>
                  </a:lnTo>
                  <a:lnTo>
                    <a:pt x="512" y="28"/>
                  </a:lnTo>
                  <a:lnTo>
                    <a:pt x="492" y="18"/>
                  </a:lnTo>
                  <a:lnTo>
                    <a:pt x="472" y="11"/>
                  </a:lnTo>
                  <a:lnTo>
                    <a:pt x="450" y="4"/>
                  </a:lnTo>
                  <a:lnTo>
                    <a:pt x="440" y="3"/>
                  </a:lnTo>
                  <a:lnTo>
                    <a:pt x="430" y="1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384" y="1"/>
                  </a:lnTo>
                  <a:lnTo>
                    <a:pt x="363" y="4"/>
                  </a:lnTo>
                  <a:lnTo>
                    <a:pt x="340" y="9"/>
                  </a:lnTo>
                  <a:lnTo>
                    <a:pt x="320" y="16"/>
                  </a:lnTo>
                  <a:lnTo>
                    <a:pt x="298" y="25"/>
                  </a:lnTo>
                  <a:lnTo>
                    <a:pt x="278" y="34"/>
                  </a:lnTo>
                  <a:lnTo>
                    <a:pt x="259" y="47"/>
                  </a:lnTo>
                  <a:lnTo>
                    <a:pt x="239" y="60"/>
                  </a:lnTo>
                  <a:lnTo>
                    <a:pt x="221" y="77"/>
                  </a:lnTo>
                  <a:lnTo>
                    <a:pt x="204" y="93"/>
                  </a:lnTo>
                  <a:lnTo>
                    <a:pt x="186" y="111"/>
                  </a:lnTo>
                  <a:lnTo>
                    <a:pt x="170" y="132"/>
                  </a:lnTo>
                  <a:lnTo>
                    <a:pt x="154" y="152"/>
                  </a:lnTo>
                  <a:lnTo>
                    <a:pt x="139" y="175"/>
                  </a:lnTo>
                  <a:lnTo>
                    <a:pt x="125" y="199"/>
                  </a:lnTo>
                  <a:lnTo>
                    <a:pt x="111" y="224"/>
                  </a:lnTo>
                  <a:lnTo>
                    <a:pt x="98" y="250"/>
                  </a:lnTo>
                  <a:lnTo>
                    <a:pt x="86" y="278"/>
                  </a:lnTo>
                  <a:lnTo>
                    <a:pt x="74" y="306"/>
                  </a:lnTo>
                  <a:lnTo>
                    <a:pt x="64" y="335"/>
                  </a:lnTo>
                  <a:lnTo>
                    <a:pt x="53" y="365"/>
                  </a:lnTo>
                  <a:lnTo>
                    <a:pt x="45" y="396"/>
                  </a:lnTo>
                  <a:lnTo>
                    <a:pt x="36" y="428"/>
                  </a:lnTo>
                  <a:lnTo>
                    <a:pt x="29" y="461"/>
                  </a:lnTo>
                  <a:lnTo>
                    <a:pt x="22" y="494"/>
                  </a:lnTo>
                  <a:lnTo>
                    <a:pt x="17" y="528"/>
                  </a:lnTo>
                  <a:lnTo>
                    <a:pt x="11" y="562"/>
                  </a:lnTo>
                  <a:lnTo>
                    <a:pt x="7" y="598"/>
                  </a:lnTo>
                  <a:lnTo>
                    <a:pt x="5" y="634"/>
                  </a:lnTo>
                  <a:lnTo>
                    <a:pt x="2" y="669"/>
                  </a:lnTo>
                  <a:lnTo>
                    <a:pt x="0" y="706"/>
                  </a:lnTo>
                  <a:lnTo>
                    <a:pt x="0" y="743"/>
                  </a:lnTo>
                  <a:lnTo>
                    <a:pt x="0" y="778"/>
                  </a:lnTo>
                  <a:lnTo>
                    <a:pt x="2" y="813"/>
                  </a:lnTo>
                  <a:lnTo>
                    <a:pt x="5" y="848"/>
                  </a:lnTo>
                  <a:lnTo>
                    <a:pt x="7" y="883"/>
                  </a:lnTo>
                  <a:lnTo>
                    <a:pt x="11" y="917"/>
                  </a:lnTo>
                  <a:lnTo>
                    <a:pt x="17" y="951"/>
                  </a:lnTo>
                  <a:lnTo>
                    <a:pt x="22" y="983"/>
                  </a:lnTo>
                  <a:lnTo>
                    <a:pt x="29" y="1016"/>
                  </a:lnTo>
                  <a:lnTo>
                    <a:pt x="36" y="1048"/>
                  </a:lnTo>
                  <a:lnTo>
                    <a:pt x="45" y="1079"/>
                  </a:lnTo>
                  <a:lnTo>
                    <a:pt x="53" y="1110"/>
                  </a:lnTo>
                  <a:lnTo>
                    <a:pt x="64" y="1139"/>
                  </a:lnTo>
                  <a:lnTo>
                    <a:pt x="74" y="1168"/>
                  </a:lnTo>
                  <a:lnTo>
                    <a:pt x="86" y="1196"/>
                  </a:lnTo>
                  <a:lnTo>
                    <a:pt x="98" y="1222"/>
                  </a:lnTo>
                  <a:lnTo>
                    <a:pt x="111" y="1248"/>
                  </a:lnTo>
                  <a:lnTo>
                    <a:pt x="125" y="1273"/>
                  </a:lnTo>
                  <a:lnTo>
                    <a:pt x="139" y="1297"/>
                  </a:lnTo>
                  <a:lnTo>
                    <a:pt x="154" y="1318"/>
                  </a:lnTo>
                  <a:lnTo>
                    <a:pt x="170" y="1340"/>
                  </a:lnTo>
                  <a:lnTo>
                    <a:pt x="186" y="1360"/>
                  </a:lnTo>
                  <a:lnTo>
                    <a:pt x="204" y="1378"/>
                  </a:lnTo>
                  <a:lnTo>
                    <a:pt x="221" y="1395"/>
                  </a:lnTo>
                  <a:lnTo>
                    <a:pt x="239" y="1410"/>
                  </a:lnTo>
                  <a:lnTo>
                    <a:pt x="259" y="1423"/>
                  </a:lnTo>
                  <a:lnTo>
                    <a:pt x="278" y="1435"/>
                  </a:lnTo>
                  <a:lnTo>
                    <a:pt x="298" y="1446"/>
                  </a:lnTo>
                  <a:lnTo>
                    <a:pt x="320" y="1455"/>
                  </a:lnTo>
                  <a:lnTo>
                    <a:pt x="340" y="1461"/>
                  </a:lnTo>
                  <a:lnTo>
                    <a:pt x="363" y="1467"/>
                  </a:lnTo>
                  <a:lnTo>
                    <a:pt x="384" y="1470"/>
                  </a:lnTo>
                  <a:lnTo>
                    <a:pt x="408" y="1471"/>
                  </a:lnTo>
                  <a:lnTo>
                    <a:pt x="429" y="1470"/>
                  </a:lnTo>
                  <a:lnTo>
                    <a:pt x="450" y="1467"/>
                  </a:lnTo>
                  <a:lnTo>
                    <a:pt x="470" y="1462"/>
                  </a:lnTo>
                  <a:lnTo>
                    <a:pt x="489" y="1457"/>
                  </a:lnTo>
                  <a:lnTo>
                    <a:pt x="509" y="1448"/>
                  </a:lnTo>
                  <a:lnTo>
                    <a:pt x="527" y="1439"/>
                  </a:lnTo>
                  <a:lnTo>
                    <a:pt x="546" y="1428"/>
                  </a:lnTo>
                  <a:lnTo>
                    <a:pt x="563" y="1414"/>
                  </a:lnTo>
                  <a:lnTo>
                    <a:pt x="579" y="1398"/>
                  </a:lnTo>
                  <a:lnTo>
                    <a:pt x="595" y="1381"/>
                  </a:lnTo>
                  <a:lnTo>
                    <a:pt x="612" y="1363"/>
                  </a:lnTo>
                  <a:lnTo>
                    <a:pt x="627" y="1341"/>
                  </a:lnTo>
                  <a:lnTo>
                    <a:pt x="642" y="1318"/>
                  </a:lnTo>
                  <a:lnTo>
                    <a:pt x="656" y="1294"/>
                  </a:lnTo>
                  <a:lnTo>
                    <a:pt x="671" y="1267"/>
                  </a:lnTo>
                  <a:lnTo>
                    <a:pt x="684" y="1237"/>
                  </a:lnTo>
                  <a:lnTo>
                    <a:pt x="699" y="1237"/>
                  </a:lnTo>
                  <a:lnTo>
                    <a:pt x="699" y="1442"/>
                  </a:lnTo>
                  <a:lnTo>
                    <a:pt x="830" y="1442"/>
                  </a:lnTo>
                  <a:lnTo>
                    <a:pt x="83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black">
            <a:xfrm>
              <a:off x="4062" y="2088"/>
              <a:ext cx="93" cy="275"/>
            </a:xfrm>
            <a:custGeom>
              <a:avLst/>
              <a:gdLst/>
              <a:ahLst/>
              <a:cxnLst>
                <a:cxn ang="0">
                  <a:pos x="455" y="1229"/>
                </a:cxn>
                <a:cxn ang="0">
                  <a:pos x="511" y="1254"/>
                </a:cxn>
                <a:cxn ang="0">
                  <a:pos x="561" y="1297"/>
                </a:cxn>
                <a:cxn ang="0">
                  <a:pos x="602" y="1357"/>
                </a:cxn>
                <a:cxn ang="0">
                  <a:pos x="636" y="1429"/>
                </a:cxn>
                <a:cxn ang="0">
                  <a:pos x="661" y="1513"/>
                </a:cxn>
                <a:cxn ang="0">
                  <a:pos x="677" y="1606"/>
                </a:cxn>
                <a:cxn ang="0">
                  <a:pos x="683" y="1706"/>
                </a:cxn>
                <a:cxn ang="0">
                  <a:pos x="678" y="1858"/>
                </a:cxn>
                <a:cxn ang="0">
                  <a:pos x="663" y="1954"/>
                </a:cxn>
                <a:cxn ang="0">
                  <a:pos x="640" y="2040"/>
                </a:cxn>
                <a:cxn ang="0">
                  <a:pos x="608" y="2116"/>
                </a:cxn>
                <a:cxn ang="0">
                  <a:pos x="568" y="2178"/>
                </a:cxn>
                <a:cxn ang="0">
                  <a:pos x="517" y="2223"/>
                </a:cxn>
                <a:cxn ang="0">
                  <a:pos x="458" y="2250"/>
                </a:cxn>
                <a:cxn ang="0">
                  <a:pos x="391" y="2255"/>
                </a:cxn>
                <a:cxn ang="0">
                  <a:pos x="331" y="2239"/>
                </a:cxn>
                <a:cxn ang="0">
                  <a:pos x="278" y="2202"/>
                </a:cxn>
                <a:cxn ang="0">
                  <a:pos x="232" y="2148"/>
                </a:cxn>
                <a:cxn ang="0">
                  <a:pos x="196" y="2079"/>
                </a:cxn>
                <a:cxn ang="0">
                  <a:pos x="166" y="1998"/>
                </a:cxn>
                <a:cxn ang="0">
                  <a:pos x="146" y="1907"/>
                </a:cxn>
                <a:cxn ang="0">
                  <a:pos x="134" y="1809"/>
                </a:cxn>
                <a:cxn ang="0">
                  <a:pos x="132" y="1707"/>
                </a:cxn>
                <a:cxn ang="0">
                  <a:pos x="139" y="1611"/>
                </a:cxn>
                <a:cxn ang="0">
                  <a:pos x="157" y="1520"/>
                </a:cxn>
                <a:cxn ang="0">
                  <a:pos x="184" y="1435"/>
                </a:cxn>
                <a:cxn ang="0">
                  <a:pos x="218" y="1362"/>
                </a:cxn>
                <a:cxn ang="0">
                  <a:pos x="261" y="1300"/>
                </a:cxn>
                <a:cxn ang="0">
                  <a:pos x="309" y="1256"/>
                </a:cxn>
                <a:cxn ang="0">
                  <a:pos x="363" y="1229"/>
                </a:cxn>
                <a:cxn ang="0">
                  <a:pos x="0" y="2446"/>
                </a:cxn>
                <a:cxn ang="0">
                  <a:pos x="174" y="2298"/>
                </a:cxn>
                <a:cxn ang="0">
                  <a:pos x="239" y="2385"/>
                </a:cxn>
                <a:cxn ang="0">
                  <a:pos x="312" y="2443"/>
                </a:cxn>
                <a:cxn ang="0">
                  <a:pos x="394" y="2471"/>
                </a:cxn>
                <a:cxn ang="0">
                  <a:pos x="482" y="2471"/>
                </a:cxn>
                <a:cxn ang="0">
                  <a:pos x="564" y="2439"/>
                </a:cxn>
                <a:cxn ang="0">
                  <a:pos x="638" y="2382"/>
                </a:cxn>
                <a:cxn ang="0">
                  <a:pos x="700" y="2301"/>
                </a:cxn>
                <a:cxn ang="0">
                  <a:pos x="749" y="2200"/>
                </a:cxn>
                <a:cxn ang="0">
                  <a:pos x="788" y="2083"/>
                </a:cxn>
                <a:cxn ang="0">
                  <a:pos x="814" y="1955"/>
                </a:cxn>
                <a:cxn ang="0">
                  <a:pos x="828" y="1817"/>
                </a:cxn>
                <a:cxn ang="0">
                  <a:pos x="828" y="1673"/>
                </a:cxn>
                <a:cxn ang="0">
                  <a:pos x="814" y="1532"/>
                </a:cxn>
                <a:cxn ang="0">
                  <a:pos x="788" y="1400"/>
                </a:cxn>
                <a:cxn ang="0">
                  <a:pos x="749" y="1282"/>
                </a:cxn>
                <a:cxn ang="0">
                  <a:pos x="700" y="1179"/>
                </a:cxn>
                <a:cxn ang="0">
                  <a:pos x="638" y="1097"/>
                </a:cxn>
                <a:cxn ang="0">
                  <a:pos x="564" y="1038"/>
                </a:cxn>
                <a:cxn ang="0">
                  <a:pos x="482" y="1008"/>
                </a:cxn>
                <a:cxn ang="0">
                  <a:pos x="415" y="1005"/>
                </a:cxn>
                <a:cxn ang="0">
                  <a:pos x="352" y="1022"/>
                </a:cxn>
                <a:cxn ang="0">
                  <a:pos x="275" y="1073"/>
                </a:cxn>
                <a:cxn ang="0">
                  <a:pos x="205" y="1151"/>
                </a:cxn>
                <a:cxn ang="0">
                  <a:pos x="146" y="1252"/>
                </a:cxn>
              </a:cxnLst>
              <a:rect l="0" t="0" r="r" b="b"/>
              <a:pathLst>
                <a:path w="830" h="2475">
                  <a:moveTo>
                    <a:pt x="408" y="1222"/>
                  </a:moveTo>
                  <a:lnTo>
                    <a:pt x="424" y="1223"/>
                  </a:lnTo>
                  <a:lnTo>
                    <a:pt x="439" y="1226"/>
                  </a:lnTo>
                  <a:lnTo>
                    <a:pt x="455" y="1229"/>
                  </a:lnTo>
                  <a:lnTo>
                    <a:pt x="469" y="1233"/>
                  </a:lnTo>
                  <a:lnTo>
                    <a:pt x="484" y="1239"/>
                  </a:lnTo>
                  <a:lnTo>
                    <a:pt x="499" y="1246"/>
                  </a:lnTo>
                  <a:lnTo>
                    <a:pt x="511" y="1254"/>
                  </a:lnTo>
                  <a:lnTo>
                    <a:pt x="524" y="1263"/>
                  </a:lnTo>
                  <a:lnTo>
                    <a:pt x="537" y="1273"/>
                  </a:lnTo>
                  <a:lnTo>
                    <a:pt x="549" y="1285"/>
                  </a:lnTo>
                  <a:lnTo>
                    <a:pt x="561" y="1297"/>
                  </a:lnTo>
                  <a:lnTo>
                    <a:pt x="572" y="1311"/>
                  </a:lnTo>
                  <a:lnTo>
                    <a:pt x="583" y="1325"/>
                  </a:lnTo>
                  <a:lnTo>
                    <a:pt x="593" y="1340"/>
                  </a:lnTo>
                  <a:lnTo>
                    <a:pt x="602" y="1357"/>
                  </a:lnTo>
                  <a:lnTo>
                    <a:pt x="611" y="1374"/>
                  </a:lnTo>
                  <a:lnTo>
                    <a:pt x="620" y="1391"/>
                  </a:lnTo>
                  <a:lnTo>
                    <a:pt x="628" y="1410"/>
                  </a:lnTo>
                  <a:lnTo>
                    <a:pt x="636" y="1429"/>
                  </a:lnTo>
                  <a:lnTo>
                    <a:pt x="642" y="1450"/>
                  </a:lnTo>
                  <a:lnTo>
                    <a:pt x="649" y="1470"/>
                  </a:lnTo>
                  <a:lnTo>
                    <a:pt x="655" y="1492"/>
                  </a:lnTo>
                  <a:lnTo>
                    <a:pt x="661" y="1513"/>
                  </a:lnTo>
                  <a:lnTo>
                    <a:pt x="666" y="1536"/>
                  </a:lnTo>
                  <a:lnTo>
                    <a:pt x="669" y="1559"/>
                  </a:lnTo>
                  <a:lnTo>
                    <a:pt x="674" y="1583"/>
                  </a:lnTo>
                  <a:lnTo>
                    <a:pt x="677" y="1606"/>
                  </a:lnTo>
                  <a:lnTo>
                    <a:pt x="679" y="1630"/>
                  </a:lnTo>
                  <a:lnTo>
                    <a:pt x="681" y="1655"/>
                  </a:lnTo>
                  <a:lnTo>
                    <a:pt x="683" y="1681"/>
                  </a:lnTo>
                  <a:lnTo>
                    <a:pt x="683" y="1706"/>
                  </a:lnTo>
                  <a:lnTo>
                    <a:pt x="685" y="1732"/>
                  </a:lnTo>
                  <a:lnTo>
                    <a:pt x="683" y="1784"/>
                  </a:lnTo>
                  <a:lnTo>
                    <a:pt x="680" y="1834"/>
                  </a:lnTo>
                  <a:lnTo>
                    <a:pt x="678" y="1858"/>
                  </a:lnTo>
                  <a:lnTo>
                    <a:pt x="675" y="1883"/>
                  </a:lnTo>
                  <a:lnTo>
                    <a:pt x="672" y="1907"/>
                  </a:lnTo>
                  <a:lnTo>
                    <a:pt x="667" y="1931"/>
                  </a:lnTo>
                  <a:lnTo>
                    <a:pt x="663" y="1954"/>
                  </a:lnTo>
                  <a:lnTo>
                    <a:pt x="659" y="1976"/>
                  </a:lnTo>
                  <a:lnTo>
                    <a:pt x="653" y="1998"/>
                  </a:lnTo>
                  <a:lnTo>
                    <a:pt x="647" y="2020"/>
                  </a:lnTo>
                  <a:lnTo>
                    <a:pt x="640" y="2040"/>
                  </a:lnTo>
                  <a:lnTo>
                    <a:pt x="633" y="2060"/>
                  </a:lnTo>
                  <a:lnTo>
                    <a:pt x="625" y="2079"/>
                  </a:lnTo>
                  <a:lnTo>
                    <a:pt x="616" y="2097"/>
                  </a:lnTo>
                  <a:lnTo>
                    <a:pt x="608" y="2116"/>
                  </a:lnTo>
                  <a:lnTo>
                    <a:pt x="599" y="2132"/>
                  </a:lnTo>
                  <a:lnTo>
                    <a:pt x="589" y="2148"/>
                  </a:lnTo>
                  <a:lnTo>
                    <a:pt x="579" y="2163"/>
                  </a:lnTo>
                  <a:lnTo>
                    <a:pt x="568" y="2178"/>
                  </a:lnTo>
                  <a:lnTo>
                    <a:pt x="556" y="2190"/>
                  </a:lnTo>
                  <a:lnTo>
                    <a:pt x="544" y="2202"/>
                  </a:lnTo>
                  <a:lnTo>
                    <a:pt x="531" y="2213"/>
                  </a:lnTo>
                  <a:lnTo>
                    <a:pt x="517" y="2223"/>
                  </a:lnTo>
                  <a:lnTo>
                    <a:pt x="504" y="2232"/>
                  </a:lnTo>
                  <a:lnTo>
                    <a:pt x="489" y="2239"/>
                  </a:lnTo>
                  <a:lnTo>
                    <a:pt x="474" y="2245"/>
                  </a:lnTo>
                  <a:lnTo>
                    <a:pt x="458" y="2250"/>
                  </a:lnTo>
                  <a:lnTo>
                    <a:pt x="442" y="2253"/>
                  </a:lnTo>
                  <a:lnTo>
                    <a:pt x="425" y="2255"/>
                  </a:lnTo>
                  <a:lnTo>
                    <a:pt x="408" y="2256"/>
                  </a:lnTo>
                  <a:lnTo>
                    <a:pt x="391" y="2255"/>
                  </a:lnTo>
                  <a:lnTo>
                    <a:pt x="376" y="2253"/>
                  </a:lnTo>
                  <a:lnTo>
                    <a:pt x="360" y="2250"/>
                  </a:lnTo>
                  <a:lnTo>
                    <a:pt x="346" y="2245"/>
                  </a:lnTo>
                  <a:lnTo>
                    <a:pt x="331" y="2239"/>
                  </a:lnTo>
                  <a:lnTo>
                    <a:pt x="317" y="2232"/>
                  </a:lnTo>
                  <a:lnTo>
                    <a:pt x="304" y="2223"/>
                  </a:lnTo>
                  <a:lnTo>
                    <a:pt x="291" y="2213"/>
                  </a:lnTo>
                  <a:lnTo>
                    <a:pt x="278" y="2202"/>
                  </a:lnTo>
                  <a:lnTo>
                    <a:pt x="266" y="2190"/>
                  </a:lnTo>
                  <a:lnTo>
                    <a:pt x="254" y="2178"/>
                  </a:lnTo>
                  <a:lnTo>
                    <a:pt x="243" y="2163"/>
                  </a:lnTo>
                  <a:lnTo>
                    <a:pt x="232" y="2148"/>
                  </a:lnTo>
                  <a:lnTo>
                    <a:pt x="223" y="2132"/>
                  </a:lnTo>
                  <a:lnTo>
                    <a:pt x="213" y="2116"/>
                  </a:lnTo>
                  <a:lnTo>
                    <a:pt x="204" y="2097"/>
                  </a:lnTo>
                  <a:lnTo>
                    <a:pt x="196" y="2079"/>
                  </a:lnTo>
                  <a:lnTo>
                    <a:pt x="187" y="2060"/>
                  </a:lnTo>
                  <a:lnTo>
                    <a:pt x="179" y="2040"/>
                  </a:lnTo>
                  <a:lnTo>
                    <a:pt x="173" y="2020"/>
                  </a:lnTo>
                  <a:lnTo>
                    <a:pt x="166" y="1998"/>
                  </a:lnTo>
                  <a:lnTo>
                    <a:pt x="160" y="1976"/>
                  </a:lnTo>
                  <a:lnTo>
                    <a:pt x="155" y="1954"/>
                  </a:lnTo>
                  <a:lnTo>
                    <a:pt x="150" y="1931"/>
                  </a:lnTo>
                  <a:lnTo>
                    <a:pt x="146" y="1907"/>
                  </a:lnTo>
                  <a:lnTo>
                    <a:pt x="142" y="1883"/>
                  </a:lnTo>
                  <a:lnTo>
                    <a:pt x="138" y="1858"/>
                  </a:lnTo>
                  <a:lnTo>
                    <a:pt x="136" y="1834"/>
                  </a:lnTo>
                  <a:lnTo>
                    <a:pt x="134" y="1809"/>
                  </a:lnTo>
                  <a:lnTo>
                    <a:pt x="132" y="1784"/>
                  </a:lnTo>
                  <a:lnTo>
                    <a:pt x="132" y="1758"/>
                  </a:lnTo>
                  <a:lnTo>
                    <a:pt x="131" y="1732"/>
                  </a:lnTo>
                  <a:lnTo>
                    <a:pt x="132" y="1707"/>
                  </a:lnTo>
                  <a:lnTo>
                    <a:pt x="133" y="1683"/>
                  </a:lnTo>
                  <a:lnTo>
                    <a:pt x="134" y="1659"/>
                  </a:lnTo>
                  <a:lnTo>
                    <a:pt x="136" y="1635"/>
                  </a:lnTo>
                  <a:lnTo>
                    <a:pt x="139" y="1611"/>
                  </a:lnTo>
                  <a:lnTo>
                    <a:pt x="143" y="1588"/>
                  </a:lnTo>
                  <a:lnTo>
                    <a:pt x="147" y="1564"/>
                  </a:lnTo>
                  <a:lnTo>
                    <a:pt x="151" y="1541"/>
                  </a:lnTo>
                  <a:lnTo>
                    <a:pt x="157" y="1520"/>
                  </a:lnTo>
                  <a:lnTo>
                    <a:pt x="163" y="1498"/>
                  </a:lnTo>
                  <a:lnTo>
                    <a:pt x="170" y="1477"/>
                  </a:lnTo>
                  <a:lnTo>
                    <a:pt x="176" y="1456"/>
                  </a:lnTo>
                  <a:lnTo>
                    <a:pt x="184" y="1435"/>
                  </a:lnTo>
                  <a:lnTo>
                    <a:pt x="191" y="1416"/>
                  </a:lnTo>
                  <a:lnTo>
                    <a:pt x="200" y="1398"/>
                  </a:lnTo>
                  <a:lnTo>
                    <a:pt x="210" y="1379"/>
                  </a:lnTo>
                  <a:lnTo>
                    <a:pt x="218" y="1362"/>
                  </a:lnTo>
                  <a:lnTo>
                    <a:pt x="229" y="1345"/>
                  </a:lnTo>
                  <a:lnTo>
                    <a:pt x="239" y="1329"/>
                  </a:lnTo>
                  <a:lnTo>
                    <a:pt x="250" y="1314"/>
                  </a:lnTo>
                  <a:lnTo>
                    <a:pt x="261" y="1300"/>
                  </a:lnTo>
                  <a:lnTo>
                    <a:pt x="272" y="1288"/>
                  </a:lnTo>
                  <a:lnTo>
                    <a:pt x="284" y="1276"/>
                  </a:lnTo>
                  <a:lnTo>
                    <a:pt x="297" y="1266"/>
                  </a:lnTo>
                  <a:lnTo>
                    <a:pt x="309" y="1256"/>
                  </a:lnTo>
                  <a:lnTo>
                    <a:pt x="322" y="1247"/>
                  </a:lnTo>
                  <a:lnTo>
                    <a:pt x="336" y="1240"/>
                  </a:lnTo>
                  <a:lnTo>
                    <a:pt x="349" y="1233"/>
                  </a:lnTo>
                  <a:lnTo>
                    <a:pt x="363" y="1229"/>
                  </a:lnTo>
                  <a:lnTo>
                    <a:pt x="378" y="1226"/>
                  </a:lnTo>
                  <a:lnTo>
                    <a:pt x="393" y="1223"/>
                  </a:lnTo>
                  <a:lnTo>
                    <a:pt x="408" y="1222"/>
                  </a:lnTo>
                  <a:close/>
                  <a:moveTo>
                    <a:pt x="0" y="2446"/>
                  </a:moveTo>
                  <a:lnTo>
                    <a:pt x="146" y="2446"/>
                  </a:lnTo>
                  <a:lnTo>
                    <a:pt x="146" y="2241"/>
                  </a:lnTo>
                  <a:lnTo>
                    <a:pt x="160" y="2271"/>
                  </a:lnTo>
                  <a:lnTo>
                    <a:pt x="174" y="2298"/>
                  </a:lnTo>
                  <a:lnTo>
                    <a:pt x="189" y="2322"/>
                  </a:lnTo>
                  <a:lnTo>
                    <a:pt x="205" y="2345"/>
                  </a:lnTo>
                  <a:lnTo>
                    <a:pt x="222" y="2367"/>
                  </a:lnTo>
                  <a:lnTo>
                    <a:pt x="239" y="2385"/>
                  </a:lnTo>
                  <a:lnTo>
                    <a:pt x="256" y="2402"/>
                  </a:lnTo>
                  <a:lnTo>
                    <a:pt x="275" y="2418"/>
                  </a:lnTo>
                  <a:lnTo>
                    <a:pt x="293" y="2432"/>
                  </a:lnTo>
                  <a:lnTo>
                    <a:pt x="312" y="2443"/>
                  </a:lnTo>
                  <a:lnTo>
                    <a:pt x="332" y="2452"/>
                  </a:lnTo>
                  <a:lnTo>
                    <a:pt x="352" y="2461"/>
                  </a:lnTo>
                  <a:lnTo>
                    <a:pt x="373" y="2466"/>
                  </a:lnTo>
                  <a:lnTo>
                    <a:pt x="394" y="2471"/>
                  </a:lnTo>
                  <a:lnTo>
                    <a:pt x="415" y="2474"/>
                  </a:lnTo>
                  <a:lnTo>
                    <a:pt x="437" y="2475"/>
                  </a:lnTo>
                  <a:lnTo>
                    <a:pt x="460" y="2474"/>
                  </a:lnTo>
                  <a:lnTo>
                    <a:pt x="482" y="2471"/>
                  </a:lnTo>
                  <a:lnTo>
                    <a:pt x="504" y="2465"/>
                  </a:lnTo>
                  <a:lnTo>
                    <a:pt x="524" y="2459"/>
                  </a:lnTo>
                  <a:lnTo>
                    <a:pt x="545" y="2450"/>
                  </a:lnTo>
                  <a:lnTo>
                    <a:pt x="564" y="2439"/>
                  </a:lnTo>
                  <a:lnTo>
                    <a:pt x="584" y="2427"/>
                  </a:lnTo>
                  <a:lnTo>
                    <a:pt x="602" y="2414"/>
                  </a:lnTo>
                  <a:lnTo>
                    <a:pt x="621" y="2399"/>
                  </a:lnTo>
                  <a:lnTo>
                    <a:pt x="638" y="2382"/>
                  </a:lnTo>
                  <a:lnTo>
                    <a:pt x="654" y="2364"/>
                  </a:lnTo>
                  <a:lnTo>
                    <a:pt x="669" y="2344"/>
                  </a:lnTo>
                  <a:lnTo>
                    <a:pt x="685" y="2322"/>
                  </a:lnTo>
                  <a:lnTo>
                    <a:pt x="700" y="2301"/>
                  </a:lnTo>
                  <a:lnTo>
                    <a:pt x="713" y="2277"/>
                  </a:lnTo>
                  <a:lnTo>
                    <a:pt x="726" y="2252"/>
                  </a:lnTo>
                  <a:lnTo>
                    <a:pt x="739" y="2226"/>
                  </a:lnTo>
                  <a:lnTo>
                    <a:pt x="749" y="2200"/>
                  </a:lnTo>
                  <a:lnTo>
                    <a:pt x="760" y="2172"/>
                  </a:lnTo>
                  <a:lnTo>
                    <a:pt x="771" y="2143"/>
                  </a:lnTo>
                  <a:lnTo>
                    <a:pt x="780" y="2114"/>
                  </a:lnTo>
                  <a:lnTo>
                    <a:pt x="788" y="2083"/>
                  </a:lnTo>
                  <a:lnTo>
                    <a:pt x="796" y="2052"/>
                  </a:lnTo>
                  <a:lnTo>
                    <a:pt x="804" y="2020"/>
                  </a:lnTo>
                  <a:lnTo>
                    <a:pt x="809" y="1987"/>
                  </a:lnTo>
                  <a:lnTo>
                    <a:pt x="814" y="1955"/>
                  </a:lnTo>
                  <a:lnTo>
                    <a:pt x="820" y="1921"/>
                  </a:lnTo>
                  <a:lnTo>
                    <a:pt x="823" y="1887"/>
                  </a:lnTo>
                  <a:lnTo>
                    <a:pt x="826" y="1852"/>
                  </a:lnTo>
                  <a:lnTo>
                    <a:pt x="828" y="1817"/>
                  </a:lnTo>
                  <a:lnTo>
                    <a:pt x="830" y="1782"/>
                  </a:lnTo>
                  <a:lnTo>
                    <a:pt x="830" y="1747"/>
                  </a:lnTo>
                  <a:lnTo>
                    <a:pt x="830" y="1710"/>
                  </a:lnTo>
                  <a:lnTo>
                    <a:pt x="828" y="1673"/>
                  </a:lnTo>
                  <a:lnTo>
                    <a:pt x="826" y="1638"/>
                  </a:lnTo>
                  <a:lnTo>
                    <a:pt x="823" y="1602"/>
                  </a:lnTo>
                  <a:lnTo>
                    <a:pt x="820" y="1566"/>
                  </a:lnTo>
                  <a:lnTo>
                    <a:pt x="814" y="1532"/>
                  </a:lnTo>
                  <a:lnTo>
                    <a:pt x="809" y="1498"/>
                  </a:lnTo>
                  <a:lnTo>
                    <a:pt x="804" y="1465"/>
                  </a:lnTo>
                  <a:lnTo>
                    <a:pt x="796" y="1432"/>
                  </a:lnTo>
                  <a:lnTo>
                    <a:pt x="788" y="1400"/>
                  </a:lnTo>
                  <a:lnTo>
                    <a:pt x="780" y="1369"/>
                  </a:lnTo>
                  <a:lnTo>
                    <a:pt x="771" y="1339"/>
                  </a:lnTo>
                  <a:lnTo>
                    <a:pt x="760" y="1310"/>
                  </a:lnTo>
                  <a:lnTo>
                    <a:pt x="749" y="1282"/>
                  </a:lnTo>
                  <a:lnTo>
                    <a:pt x="739" y="1254"/>
                  </a:lnTo>
                  <a:lnTo>
                    <a:pt x="726" y="1228"/>
                  </a:lnTo>
                  <a:lnTo>
                    <a:pt x="713" y="1203"/>
                  </a:lnTo>
                  <a:lnTo>
                    <a:pt x="700" y="1179"/>
                  </a:lnTo>
                  <a:lnTo>
                    <a:pt x="685" y="1156"/>
                  </a:lnTo>
                  <a:lnTo>
                    <a:pt x="669" y="1136"/>
                  </a:lnTo>
                  <a:lnTo>
                    <a:pt x="654" y="1115"/>
                  </a:lnTo>
                  <a:lnTo>
                    <a:pt x="638" y="1097"/>
                  </a:lnTo>
                  <a:lnTo>
                    <a:pt x="621" y="1081"/>
                  </a:lnTo>
                  <a:lnTo>
                    <a:pt x="602" y="1064"/>
                  </a:lnTo>
                  <a:lnTo>
                    <a:pt x="584" y="1051"/>
                  </a:lnTo>
                  <a:lnTo>
                    <a:pt x="564" y="1038"/>
                  </a:lnTo>
                  <a:lnTo>
                    <a:pt x="545" y="1029"/>
                  </a:lnTo>
                  <a:lnTo>
                    <a:pt x="524" y="1020"/>
                  </a:lnTo>
                  <a:lnTo>
                    <a:pt x="504" y="1013"/>
                  </a:lnTo>
                  <a:lnTo>
                    <a:pt x="482" y="1008"/>
                  </a:lnTo>
                  <a:lnTo>
                    <a:pt x="460" y="1005"/>
                  </a:lnTo>
                  <a:lnTo>
                    <a:pt x="437" y="1004"/>
                  </a:lnTo>
                  <a:lnTo>
                    <a:pt x="426" y="1004"/>
                  </a:lnTo>
                  <a:lnTo>
                    <a:pt x="415" y="1005"/>
                  </a:lnTo>
                  <a:lnTo>
                    <a:pt x="404" y="1007"/>
                  </a:lnTo>
                  <a:lnTo>
                    <a:pt x="394" y="1008"/>
                  </a:lnTo>
                  <a:lnTo>
                    <a:pt x="373" y="1015"/>
                  </a:lnTo>
                  <a:lnTo>
                    <a:pt x="352" y="1022"/>
                  </a:lnTo>
                  <a:lnTo>
                    <a:pt x="332" y="1032"/>
                  </a:lnTo>
                  <a:lnTo>
                    <a:pt x="312" y="1044"/>
                  </a:lnTo>
                  <a:lnTo>
                    <a:pt x="293" y="1058"/>
                  </a:lnTo>
                  <a:lnTo>
                    <a:pt x="275" y="1073"/>
                  </a:lnTo>
                  <a:lnTo>
                    <a:pt x="256" y="1090"/>
                  </a:lnTo>
                  <a:lnTo>
                    <a:pt x="239" y="1109"/>
                  </a:lnTo>
                  <a:lnTo>
                    <a:pt x="222" y="1129"/>
                  </a:lnTo>
                  <a:lnTo>
                    <a:pt x="205" y="1151"/>
                  </a:lnTo>
                  <a:lnTo>
                    <a:pt x="189" y="1175"/>
                  </a:lnTo>
                  <a:lnTo>
                    <a:pt x="174" y="1200"/>
                  </a:lnTo>
                  <a:lnTo>
                    <a:pt x="160" y="1225"/>
                  </a:lnTo>
                  <a:lnTo>
                    <a:pt x="146" y="1252"/>
                  </a:lnTo>
                  <a:lnTo>
                    <a:pt x="146" y="0"/>
                  </a:lnTo>
                  <a:lnTo>
                    <a:pt x="0" y="0"/>
                  </a:lnTo>
                  <a:lnTo>
                    <a:pt x="0" y="2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22"/>
            <p:cNvSpPr>
              <a:spLocks noChangeAspect="1" noEditPoints="1"/>
            </p:cNvSpPr>
            <p:nvPr/>
          </p:nvSpPr>
          <p:spPr bwMode="black">
            <a:xfrm>
              <a:off x="4171" y="2199"/>
              <a:ext cx="95" cy="164"/>
            </a:xfrm>
            <a:custGeom>
              <a:avLst/>
              <a:gdLst/>
              <a:ahLst/>
              <a:cxnLst>
                <a:cxn ang="0">
                  <a:pos x="500" y="229"/>
                </a:cxn>
                <a:cxn ang="0">
                  <a:pos x="570" y="272"/>
                </a:cxn>
                <a:cxn ang="0">
                  <a:pos x="629" y="343"/>
                </a:cxn>
                <a:cxn ang="0">
                  <a:pos x="675" y="435"/>
                </a:cxn>
                <a:cxn ang="0">
                  <a:pos x="708" y="544"/>
                </a:cxn>
                <a:cxn ang="0">
                  <a:pos x="726" y="666"/>
                </a:cxn>
                <a:cxn ang="0">
                  <a:pos x="727" y="794"/>
                </a:cxn>
                <a:cxn ang="0">
                  <a:pos x="713" y="916"/>
                </a:cxn>
                <a:cxn ang="0">
                  <a:pos x="683" y="1025"/>
                </a:cxn>
                <a:cxn ang="0">
                  <a:pos x="639" y="1118"/>
                </a:cxn>
                <a:cxn ang="0">
                  <a:pos x="582" y="1190"/>
                </a:cxn>
                <a:cxn ang="0">
                  <a:pos x="515" y="1236"/>
                </a:cxn>
                <a:cxn ang="0">
                  <a:pos x="437" y="1252"/>
                </a:cxn>
                <a:cxn ang="0">
                  <a:pos x="361" y="1236"/>
                </a:cxn>
                <a:cxn ang="0">
                  <a:pos x="292" y="1190"/>
                </a:cxn>
                <a:cxn ang="0">
                  <a:pos x="236" y="1118"/>
                </a:cxn>
                <a:cxn ang="0">
                  <a:pos x="193" y="1025"/>
                </a:cxn>
                <a:cxn ang="0">
                  <a:pos x="163" y="916"/>
                </a:cxn>
                <a:cxn ang="0">
                  <a:pos x="147" y="794"/>
                </a:cxn>
                <a:cxn ang="0">
                  <a:pos x="150" y="666"/>
                </a:cxn>
                <a:cxn ang="0">
                  <a:pos x="167" y="544"/>
                </a:cxn>
                <a:cxn ang="0">
                  <a:pos x="200" y="435"/>
                </a:cxn>
                <a:cxn ang="0">
                  <a:pos x="247" y="343"/>
                </a:cxn>
                <a:cxn ang="0">
                  <a:pos x="305" y="272"/>
                </a:cxn>
                <a:cxn ang="0">
                  <a:pos x="375" y="229"/>
                </a:cxn>
                <a:cxn ang="0">
                  <a:pos x="437" y="1471"/>
                </a:cxn>
                <a:cxn ang="0">
                  <a:pos x="549" y="1448"/>
                </a:cxn>
                <a:cxn ang="0">
                  <a:pos x="648" y="1383"/>
                </a:cxn>
                <a:cxn ang="0">
                  <a:pos x="734" y="1284"/>
                </a:cxn>
                <a:cxn ang="0">
                  <a:pos x="802" y="1152"/>
                </a:cxn>
                <a:cxn ang="0">
                  <a:pos x="848" y="995"/>
                </a:cxn>
                <a:cxn ang="0">
                  <a:pos x="872" y="818"/>
                </a:cxn>
                <a:cxn ang="0">
                  <a:pos x="870" y="631"/>
                </a:cxn>
                <a:cxn ang="0">
                  <a:pos x="841" y="454"/>
                </a:cxn>
                <a:cxn ang="0">
                  <a:pos x="790" y="300"/>
                </a:cxn>
                <a:cxn ang="0">
                  <a:pos x="719" y="171"/>
                </a:cxn>
                <a:cxn ang="0">
                  <a:pos x="630" y="73"/>
                </a:cxn>
                <a:cxn ang="0">
                  <a:pos x="527" y="15"/>
                </a:cxn>
                <a:cxn ang="0">
                  <a:pos x="415" y="1"/>
                </a:cxn>
                <a:cxn ang="0">
                  <a:pos x="305" y="33"/>
                </a:cxn>
                <a:cxn ang="0">
                  <a:pos x="208" y="108"/>
                </a:cxn>
                <a:cxn ang="0">
                  <a:pos x="127" y="218"/>
                </a:cxn>
                <a:cxn ang="0">
                  <a:pos x="63" y="359"/>
                </a:cxn>
                <a:cxn ang="0">
                  <a:pos x="20" y="522"/>
                </a:cxn>
                <a:cxn ang="0">
                  <a:pos x="1" y="704"/>
                </a:cxn>
                <a:cxn ang="0">
                  <a:pos x="9" y="891"/>
                </a:cxn>
                <a:cxn ang="0">
                  <a:pos x="43" y="1061"/>
                </a:cxn>
                <a:cxn ang="0">
                  <a:pos x="99" y="1208"/>
                </a:cxn>
                <a:cxn ang="0">
                  <a:pos x="173" y="1327"/>
                </a:cxn>
                <a:cxn ang="0">
                  <a:pos x="265" y="1414"/>
                </a:cxn>
                <a:cxn ang="0">
                  <a:pos x="369" y="1462"/>
                </a:cxn>
              </a:cxnLst>
              <a:rect l="0" t="0" r="r" b="b"/>
              <a:pathLst>
                <a:path w="874" h="1471">
                  <a:moveTo>
                    <a:pt x="437" y="218"/>
                  </a:moveTo>
                  <a:lnTo>
                    <a:pt x="454" y="219"/>
                  </a:lnTo>
                  <a:lnTo>
                    <a:pt x="470" y="222"/>
                  </a:lnTo>
                  <a:lnTo>
                    <a:pt x="485" y="225"/>
                  </a:lnTo>
                  <a:lnTo>
                    <a:pt x="500" y="229"/>
                  </a:lnTo>
                  <a:lnTo>
                    <a:pt x="515" y="236"/>
                  </a:lnTo>
                  <a:lnTo>
                    <a:pt x="529" y="243"/>
                  </a:lnTo>
                  <a:lnTo>
                    <a:pt x="543" y="252"/>
                  </a:lnTo>
                  <a:lnTo>
                    <a:pt x="556" y="262"/>
                  </a:lnTo>
                  <a:lnTo>
                    <a:pt x="570" y="272"/>
                  </a:lnTo>
                  <a:lnTo>
                    <a:pt x="582" y="284"/>
                  </a:lnTo>
                  <a:lnTo>
                    <a:pt x="595" y="297"/>
                  </a:lnTo>
                  <a:lnTo>
                    <a:pt x="606" y="311"/>
                  </a:lnTo>
                  <a:lnTo>
                    <a:pt x="618" y="327"/>
                  </a:lnTo>
                  <a:lnTo>
                    <a:pt x="629" y="343"/>
                  </a:lnTo>
                  <a:lnTo>
                    <a:pt x="639" y="359"/>
                  </a:lnTo>
                  <a:lnTo>
                    <a:pt x="648" y="376"/>
                  </a:lnTo>
                  <a:lnTo>
                    <a:pt x="658" y="396"/>
                  </a:lnTo>
                  <a:lnTo>
                    <a:pt x="667" y="414"/>
                  </a:lnTo>
                  <a:lnTo>
                    <a:pt x="675" y="435"/>
                  </a:lnTo>
                  <a:lnTo>
                    <a:pt x="683" y="455"/>
                  </a:lnTo>
                  <a:lnTo>
                    <a:pt x="689" y="477"/>
                  </a:lnTo>
                  <a:lnTo>
                    <a:pt x="697" y="499"/>
                  </a:lnTo>
                  <a:lnTo>
                    <a:pt x="702" y="521"/>
                  </a:lnTo>
                  <a:lnTo>
                    <a:pt x="708" y="544"/>
                  </a:lnTo>
                  <a:lnTo>
                    <a:pt x="713" y="568"/>
                  </a:lnTo>
                  <a:lnTo>
                    <a:pt x="716" y="592"/>
                  </a:lnTo>
                  <a:lnTo>
                    <a:pt x="721" y="616"/>
                  </a:lnTo>
                  <a:lnTo>
                    <a:pt x="724" y="640"/>
                  </a:lnTo>
                  <a:lnTo>
                    <a:pt x="726" y="666"/>
                  </a:lnTo>
                  <a:lnTo>
                    <a:pt x="727" y="691"/>
                  </a:lnTo>
                  <a:lnTo>
                    <a:pt x="728" y="717"/>
                  </a:lnTo>
                  <a:lnTo>
                    <a:pt x="728" y="743"/>
                  </a:lnTo>
                  <a:lnTo>
                    <a:pt x="728" y="768"/>
                  </a:lnTo>
                  <a:lnTo>
                    <a:pt x="727" y="794"/>
                  </a:lnTo>
                  <a:lnTo>
                    <a:pt x="726" y="819"/>
                  </a:lnTo>
                  <a:lnTo>
                    <a:pt x="724" y="844"/>
                  </a:lnTo>
                  <a:lnTo>
                    <a:pt x="721" y="868"/>
                  </a:lnTo>
                  <a:lnTo>
                    <a:pt x="716" y="892"/>
                  </a:lnTo>
                  <a:lnTo>
                    <a:pt x="713" y="916"/>
                  </a:lnTo>
                  <a:lnTo>
                    <a:pt x="708" y="939"/>
                  </a:lnTo>
                  <a:lnTo>
                    <a:pt x="702" y="961"/>
                  </a:lnTo>
                  <a:lnTo>
                    <a:pt x="697" y="983"/>
                  </a:lnTo>
                  <a:lnTo>
                    <a:pt x="689" y="1005"/>
                  </a:lnTo>
                  <a:lnTo>
                    <a:pt x="683" y="1025"/>
                  </a:lnTo>
                  <a:lnTo>
                    <a:pt x="675" y="1046"/>
                  </a:lnTo>
                  <a:lnTo>
                    <a:pt x="667" y="1064"/>
                  </a:lnTo>
                  <a:lnTo>
                    <a:pt x="658" y="1084"/>
                  </a:lnTo>
                  <a:lnTo>
                    <a:pt x="648" y="1101"/>
                  </a:lnTo>
                  <a:lnTo>
                    <a:pt x="639" y="1118"/>
                  </a:lnTo>
                  <a:lnTo>
                    <a:pt x="629" y="1135"/>
                  </a:lnTo>
                  <a:lnTo>
                    <a:pt x="618" y="1150"/>
                  </a:lnTo>
                  <a:lnTo>
                    <a:pt x="606" y="1164"/>
                  </a:lnTo>
                  <a:lnTo>
                    <a:pt x="595" y="1177"/>
                  </a:lnTo>
                  <a:lnTo>
                    <a:pt x="582" y="1190"/>
                  </a:lnTo>
                  <a:lnTo>
                    <a:pt x="570" y="1201"/>
                  </a:lnTo>
                  <a:lnTo>
                    <a:pt x="556" y="1211"/>
                  </a:lnTo>
                  <a:lnTo>
                    <a:pt x="543" y="1221"/>
                  </a:lnTo>
                  <a:lnTo>
                    <a:pt x="529" y="1229"/>
                  </a:lnTo>
                  <a:lnTo>
                    <a:pt x="515" y="1236"/>
                  </a:lnTo>
                  <a:lnTo>
                    <a:pt x="500" y="1242"/>
                  </a:lnTo>
                  <a:lnTo>
                    <a:pt x="485" y="1246"/>
                  </a:lnTo>
                  <a:lnTo>
                    <a:pt x="470" y="1249"/>
                  </a:lnTo>
                  <a:lnTo>
                    <a:pt x="454" y="1251"/>
                  </a:lnTo>
                  <a:lnTo>
                    <a:pt x="437" y="1252"/>
                  </a:lnTo>
                  <a:lnTo>
                    <a:pt x="421" y="1251"/>
                  </a:lnTo>
                  <a:lnTo>
                    <a:pt x="406" y="1249"/>
                  </a:lnTo>
                  <a:lnTo>
                    <a:pt x="390" y="1246"/>
                  </a:lnTo>
                  <a:lnTo>
                    <a:pt x="375" y="1242"/>
                  </a:lnTo>
                  <a:lnTo>
                    <a:pt x="361" y="1236"/>
                  </a:lnTo>
                  <a:lnTo>
                    <a:pt x="345" y="1229"/>
                  </a:lnTo>
                  <a:lnTo>
                    <a:pt x="332" y="1221"/>
                  </a:lnTo>
                  <a:lnTo>
                    <a:pt x="318" y="1211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1" y="1177"/>
                  </a:lnTo>
                  <a:lnTo>
                    <a:pt x="269" y="1164"/>
                  </a:lnTo>
                  <a:lnTo>
                    <a:pt x="258" y="1150"/>
                  </a:lnTo>
                  <a:lnTo>
                    <a:pt x="247" y="1135"/>
                  </a:lnTo>
                  <a:lnTo>
                    <a:pt x="236" y="1118"/>
                  </a:lnTo>
                  <a:lnTo>
                    <a:pt x="226" y="1101"/>
                  </a:lnTo>
                  <a:lnTo>
                    <a:pt x="218" y="1084"/>
                  </a:lnTo>
                  <a:lnTo>
                    <a:pt x="208" y="1064"/>
                  </a:lnTo>
                  <a:lnTo>
                    <a:pt x="200" y="1046"/>
                  </a:lnTo>
                  <a:lnTo>
                    <a:pt x="193" y="1025"/>
                  </a:lnTo>
                  <a:lnTo>
                    <a:pt x="185" y="1005"/>
                  </a:lnTo>
                  <a:lnTo>
                    <a:pt x="179" y="983"/>
                  </a:lnTo>
                  <a:lnTo>
                    <a:pt x="172" y="961"/>
                  </a:lnTo>
                  <a:lnTo>
                    <a:pt x="167" y="939"/>
                  </a:lnTo>
                  <a:lnTo>
                    <a:pt x="163" y="916"/>
                  </a:lnTo>
                  <a:lnTo>
                    <a:pt x="158" y="892"/>
                  </a:lnTo>
                  <a:lnTo>
                    <a:pt x="155" y="868"/>
                  </a:lnTo>
                  <a:lnTo>
                    <a:pt x="152" y="844"/>
                  </a:lnTo>
                  <a:lnTo>
                    <a:pt x="150" y="819"/>
                  </a:lnTo>
                  <a:lnTo>
                    <a:pt x="147" y="794"/>
                  </a:lnTo>
                  <a:lnTo>
                    <a:pt x="146" y="768"/>
                  </a:lnTo>
                  <a:lnTo>
                    <a:pt x="146" y="743"/>
                  </a:lnTo>
                  <a:lnTo>
                    <a:pt x="146" y="717"/>
                  </a:lnTo>
                  <a:lnTo>
                    <a:pt x="147" y="691"/>
                  </a:lnTo>
                  <a:lnTo>
                    <a:pt x="150" y="666"/>
                  </a:lnTo>
                  <a:lnTo>
                    <a:pt x="152" y="640"/>
                  </a:lnTo>
                  <a:lnTo>
                    <a:pt x="155" y="616"/>
                  </a:lnTo>
                  <a:lnTo>
                    <a:pt x="158" y="592"/>
                  </a:lnTo>
                  <a:lnTo>
                    <a:pt x="163" y="568"/>
                  </a:lnTo>
                  <a:lnTo>
                    <a:pt x="167" y="544"/>
                  </a:lnTo>
                  <a:lnTo>
                    <a:pt x="172" y="521"/>
                  </a:lnTo>
                  <a:lnTo>
                    <a:pt x="179" y="499"/>
                  </a:lnTo>
                  <a:lnTo>
                    <a:pt x="185" y="477"/>
                  </a:lnTo>
                  <a:lnTo>
                    <a:pt x="193" y="455"/>
                  </a:lnTo>
                  <a:lnTo>
                    <a:pt x="200" y="435"/>
                  </a:lnTo>
                  <a:lnTo>
                    <a:pt x="208" y="414"/>
                  </a:lnTo>
                  <a:lnTo>
                    <a:pt x="218" y="396"/>
                  </a:lnTo>
                  <a:lnTo>
                    <a:pt x="226" y="376"/>
                  </a:lnTo>
                  <a:lnTo>
                    <a:pt x="236" y="359"/>
                  </a:lnTo>
                  <a:lnTo>
                    <a:pt x="247" y="343"/>
                  </a:lnTo>
                  <a:lnTo>
                    <a:pt x="258" y="327"/>
                  </a:lnTo>
                  <a:lnTo>
                    <a:pt x="269" y="311"/>
                  </a:lnTo>
                  <a:lnTo>
                    <a:pt x="281" y="297"/>
                  </a:lnTo>
                  <a:lnTo>
                    <a:pt x="292" y="284"/>
                  </a:lnTo>
                  <a:lnTo>
                    <a:pt x="305" y="272"/>
                  </a:lnTo>
                  <a:lnTo>
                    <a:pt x="318" y="262"/>
                  </a:lnTo>
                  <a:lnTo>
                    <a:pt x="332" y="252"/>
                  </a:lnTo>
                  <a:lnTo>
                    <a:pt x="345" y="243"/>
                  </a:lnTo>
                  <a:lnTo>
                    <a:pt x="361" y="236"/>
                  </a:lnTo>
                  <a:lnTo>
                    <a:pt x="375" y="229"/>
                  </a:lnTo>
                  <a:lnTo>
                    <a:pt x="390" y="225"/>
                  </a:lnTo>
                  <a:lnTo>
                    <a:pt x="406" y="222"/>
                  </a:lnTo>
                  <a:lnTo>
                    <a:pt x="421" y="219"/>
                  </a:lnTo>
                  <a:lnTo>
                    <a:pt x="437" y="218"/>
                  </a:lnTo>
                  <a:close/>
                  <a:moveTo>
                    <a:pt x="437" y="1471"/>
                  </a:moveTo>
                  <a:lnTo>
                    <a:pt x="461" y="1470"/>
                  </a:lnTo>
                  <a:lnTo>
                    <a:pt x="484" y="1467"/>
                  </a:lnTo>
                  <a:lnTo>
                    <a:pt x="506" y="1462"/>
                  </a:lnTo>
                  <a:lnTo>
                    <a:pt x="527" y="1456"/>
                  </a:lnTo>
                  <a:lnTo>
                    <a:pt x="549" y="1448"/>
                  </a:lnTo>
                  <a:lnTo>
                    <a:pt x="570" y="1439"/>
                  </a:lnTo>
                  <a:lnTo>
                    <a:pt x="590" y="1427"/>
                  </a:lnTo>
                  <a:lnTo>
                    <a:pt x="610" y="1414"/>
                  </a:lnTo>
                  <a:lnTo>
                    <a:pt x="630" y="1400"/>
                  </a:lnTo>
                  <a:lnTo>
                    <a:pt x="648" y="1383"/>
                  </a:lnTo>
                  <a:lnTo>
                    <a:pt x="667" y="1366"/>
                  </a:lnTo>
                  <a:lnTo>
                    <a:pt x="685" y="1348"/>
                  </a:lnTo>
                  <a:lnTo>
                    <a:pt x="701" y="1327"/>
                  </a:lnTo>
                  <a:lnTo>
                    <a:pt x="719" y="1307"/>
                  </a:lnTo>
                  <a:lnTo>
                    <a:pt x="734" y="1284"/>
                  </a:lnTo>
                  <a:lnTo>
                    <a:pt x="749" y="1259"/>
                  </a:lnTo>
                  <a:lnTo>
                    <a:pt x="763" y="1234"/>
                  </a:lnTo>
                  <a:lnTo>
                    <a:pt x="777" y="1208"/>
                  </a:lnTo>
                  <a:lnTo>
                    <a:pt x="790" y="1181"/>
                  </a:lnTo>
                  <a:lnTo>
                    <a:pt x="802" y="1152"/>
                  </a:lnTo>
                  <a:lnTo>
                    <a:pt x="813" y="1123"/>
                  </a:lnTo>
                  <a:lnTo>
                    <a:pt x="822" y="1092"/>
                  </a:lnTo>
                  <a:lnTo>
                    <a:pt x="832" y="1061"/>
                  </a:lnTo>
                  <a:lnTo>
                    <a:pt x="841" y="1029"/>
                  </a:lnTo>
                  <a:lnTo>
                    <a:pt x="848" y="995"/>
                  </a:lnTo>
                  <a:lnTo>
                    <a:pt x="855" y="961"/>
                  </a:lnTo>
                  <a:lnTo>
                    <a:pt x="861" y="927"/>
                  </a:lnTo>
                  <a:lnTo>
                    <a:pt x="866" y="891"/>
                  </a:lnTo>
                  <a:lnTo>
                    <a:pt x="870" y="854"/>
                  </a:lnTo>
                  <a:lnTo>
                    <a:pt x="872" y="818"/>
                  </a:lnTo>
                  <a:lnTo>
                    <a:pt x="874" y="781"/>
                  </a:lnTo>
                  <a:lnTo>
                    <a:pt x="874" y="743"/>
                  </a:lnTo>
                  <a:lnTo>
                    <a:pt x="874" y="704"/>
                  </a:lnTo>
                  <a:lnTo>
                    <a:pt x="872" y="667"/>
                  </a:lnTo>
                  <a:lnTo>
                    <a:pt x="870" y="631"/>
                  </a:lnTo>
                  <a:lnTo>
                    <a:pt x="866" y="594"/>
                  </a:lnTo>
                  <a:lnTo>
                    <a:pt x="861" y="558"/>
                  </a:lnTo>
                  <a:lnTo>
                    <a:pt x="855" y="522"/>
                  </a:lnTo>
                  <a:lnTo>
                    <a:pt x="848" y="489"/>
                  </a:lnTo>
                  <a:lnTo>
                    <a:pt x="841" y="454"/>
                  </a:lnTo>
                  <a:lnTo>
                    <a:pt x="832" y="422"/>
                  </a:lnTo>
                  <a:lnTo>
                    <a:pt x="822" y="389"/>
                  </a:lnTo>
                  <a:lnTo>
                    <a:pt x="813" y="359"/>
                  </a:lnTo>
                  <a:lnTo>
                    <a:pt x="802" y="329"/>
                  </a:lnTo>
                  <a:lnTo>
                    <a:pt x="790" y="300"/>
                  </a:lnTo>
                  <a:lnTo>
                    <a:pt x="777" y="271"/>
                  </a:lnTo>
                  <a:lnTo>
                    <a:pt x="763" y="244"/>
                  </a:lnTo>
                  <a:lnTo>
                    <a:pt x="749" y="218"/>
                  </a:lnTo>
                  <a:lnTo>
                    <a:pt x="734" y="194"/>
                  </a:lnTo>
                  <a:lnTo>
                    <a:pt x="719" y="171"/>
                  </a:lnTo>
                  <a:lnTo>
                    <a:pt x="701" y="148"/>
                  </a:lnTo>
                  <a:lnTo>
                    <a:pt x="685" y="128"/>
                  </a:lnTo>
                  <a:lnTo>
                    <a:pt x="667" y="108"/>
                  </a:lnTo>
                  <a:lnTo>
                    <a:pt x="648" y="90"/>
                  </a:lnTo>
                  <a:lnTo>
                    <a:pt x="630" y="73"/>
                  </a:lnTo>
                  <a:lnTo>
                    <a:pt x="610" y="58"/>
                  </a:lnTo>
                  <a:lnTo>
                    <a:pt x="590" y="45"/>
                  </a:lnTo>
                  <a:lnTo>
                    <a:pt x="570" y="33"/>
                  </a:lnTo>
                  <a:lnTo>
                    <a:pt x="549" y="24"/>
                  </a:lnTo>
                  <a:lnTo>
                    <a:pt x="527" y="15"/>
                  </a:lnTo>
                  <a:lnTo>
                    <a:pt x="506" y="9"/>
                  </a:lnTo>
                  <a:lnTo>
                    <a:pt x="484" y="4"/>
                  </a:lnTo>
                  <a:lnTo>
                    <a:pt x="461" y="1"/>
                  </a:lnTo>
                  <a:lnTo>
                    <a:pt x="437" y="0"/>
                  </a:lnTo>
                  <a:lnTo>
                    <a:pt x="415" y="1"/>
                  </a:lnTo>
                  <a:lnTo>
                    <a:pt x="392" y="4"/>
                  </a:lnTo>
                  <a:lnTo>
                    <a:pt x="369" y="9"/>
                  </a:lnTo>
                  <a:lnTo>
                    <a:pt x="348" y="15"/>
                  </a:lnTo>
                  <a:lnTo>
                    <a:pt x="326" y="24"/>
                  </a:lnTo>
                  <a:lnTo>
                    <a:pt x="305" y="33"/>
                  </a:lnTo>
                  <a:lnTo>
                    <a:pt x="285" y="45"/>
                  </a:lnTo>
                  <a:lnTo>
                    <a:pt x="265" y="58"/>
                  </a:lnTo>
                  <a:lnTo>
                    <a:pt x="246" y="73"/>
                  </a:lnTo>
                  <a:lnTo>
                    <a:pt x="226" y="90"/>
                  </a:lnTo>
                  <a:lnTo>
                    <a:pt x="208" y="108"/>
                  </a:lnTo>
                  <a:lnTo>
                    <a:pt x="191" y="128"/>
                  </a:lnTo>
                  <a:lnTo>
                    <a:pt x="173" y="148"/>
                  </a:lnTo>
                  <a:lnTo>
                    <a:pt x="157" y="171"/>
                  </a:lnTo>
                  <a:lnTo>
                    <a:pt x="141" y="194"/>
                  </a:lnTo>
                  <a:lnTo>
                    <a:pt x="127" y="218"/>
                  </a:lnTo>
                  <a:lnTo>
                    <a:pt x="112" y="244"/>
                  </a:lnTo>
                  <a:lnTo>
                    <a:pt x="99" y="271"/>
                  </a:lnTo>
                  <a:lnTo>
                    <a:pt x="86" y="300"/>
                  </a:lnTo>
                  <a:lnTo>
                    <a:pt x="74" y="329"/>
                  </a:lnTo>
                  <a:lnTo>
                    <a:pt x="63" y="359"/>
                  </a:lnTo>
                  <a:lnTo>
                    <a:pt x="52" y="389"/>
                  </a:lnTo>
                  <a:lnTo>
                    <a:pt x="43" y="422"/>
                  </a:lnTo>
                  <a:lnTo>
                    <a:pt x="34" y="454"/>
                  </a:lnTo>
                  <a:lnTo>
                    <a:pt x="26" y="489"/>
                  </a:lnTo>
                  <a:lnTo>
                    <a:pt x="20" y="522"/>
                  </a:lnTo>
                  <a:lnTo>
                    <a:pt x="14" y="558"/>
                  </a:lnTo>
                  <a:lnTo>
                    <a:pt x="9" y="594"/>
                  </a:lnTo>
                  <a:lnTo>
                    <a:pt x="6" y="631"/>
                  </a:lnTo>
                  <a:lnTo>
                    <a:pt x="3" y="667"/>
                  </a:lnTo>
                  <a:lnTo>
                    <a:pt x="1" y="704"/>
                  </a:lnTo>
                  <a:lnTo>
                    <a:pt x="0" y="743"/>
                  </a:lnTo>
                  <a:lnTo>
                    <a:pt x="1" y="781"/>
                  </a:lnTo>
                  <a:lnTo>
                    <a:pt x="3" y="818"/>
                  </a:lnTo>
                  <a:lnTo>
                    <a:pt x="6" y="854"/>
                  </a:lnTo>
                  <a:lnTo>
                    <a:pt x="9" y="891"/>
                  </a:lnTo>
                  <a:lnTo>
                    <a:pt x="14" y="927"/>
                  </a:lnTo>
                  <a:lnTo>
                    <a:pt x="20" y="961"/>
                  </a:lnTo>
                  <a:lnTo>
                    <a:pt x="26" y="995"/>
                  </a:lnTo>
                  <a:lnTo>
                    <a:pt x="34" y="1029"/>
                  </a:lnTo>
                  <a:lnTo>
                    <a:pt x="43" y="1061"/>
                  </a:lnTo>
                  <a:lnTo>
                    <a:pt x="52" y="1092"/>
                  </a:lnTo>
                  <a:lnTo>
                    <a:pt x="63" y="1123"/>
                  </a:lnTo>
                  <a:lnTo>
                    <a:pt x="74" y="1152"/>
                  </a:lnTo>
                  <a:lnTo>
                    <a:pt x="86" y="1181"/>
                  </a:lnTo>
                  <a:lnTo>
                    <a:pt x="99" y="1208"/>
                  </a:lnTo>
                  <a:lnTo>
                    <a:pt x="112" y="1234"/>
                  </a:lnTo>
                  <a:lnTo>
                    <a:pt x="127" y="1259"/>
                  </a:lnTo>
                  <a:lnTo>
                    <a:pt x="141" y="1284"/>
                  </a:lnTo>
                  <a:lnTo>
                    <a:pt x="157" y="1307"/>
                  </a:lnTo>
                  <a:lnTo>
                    <a:pt x="173" y="1327"/>
                  </a:lnTo>
                  <a:lnTo>
                    <a:pt x="191" y="1348"/>
                  </a:lnTo>
                  <a:lnTo>
                    <a:pt x="208" y="1366"/>
                  </a:lnTo>
                  <a:lnTo>
                    <a:pt x="226" y="1383"/>
                  </a:lnTo>
                  <a:lnTo>
                    <a:pt x="246" y="1400"/>
                  </a:lnTo>
                  <a:lnTo>
                    <a:pt x="265" y="1414"/>
                  </a:lnTo>
                  <a:lnTo>
                    <a:pt x="285" y="1427"/>
                  </a:lnTo>
                  <a:lnTo>
                    <a:pt x="305" y="1439"/>
                  </a:lnTo>
                  <a:lnTo>
                    <a:pt x="326" y="1448"/>
                  </a:lnTo>
                  <a:lnTo>
                    <a:pt x="348" y="1456"/>
                  </a:lnTo>
                  <a:lnTo>
                    <a:pt x="369" y="1462"/>
                  </a:lnTo>
                  <a:lnTo>
                    <a:pt x="392" y="1467"/>
                  </a:lnTo>
                  <a:lnTo>
                    <a:pt x="415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black">
            <a:xfrm>
              <a:off x="4284" y="2199"/>
              <a:ext cx="51" cy="160"/>
            </a:xfrm>
            <a:custGeom>
              <a:avLst/>
              <a:gdLst/>
              <a:ahLst/>
              <a:cxnLst>
                <a:cxn ang="0">
                  <a:pos x="147" y="189"/>
                </a:cxn>
                <a:cxn ang="0">
                  <a:pos x="180" y="117"/>
                </a:cxn>
                <a:cxn ang="0">
                  <a:pos x="197" y="84"/>
                </a:cxn>
                <a:cxn ang="0">
                  <a:pos x="217" y="56"/>
                </a:cxn>
                <a:cxn ang="0">
                  <a:pos x="238" y="33"/>
                </a:cxn>
                <a:cxn ang="0">
                  <a:pos x="263" y="15"/>
                </a:cxn>
                <a:cxn ang="0">
                  <a:pos x="290" y="4"/>
                </a:cxn>
                <a:cxn ang="0">
                  <a:pos x="321" y="0"/>
                </a:cxn>
                <a:cxn ang="0">
                  <a:pos x="341" y="1"/>
                </a:cxn>
                <a:cxn ang="0">
                  <a:pos x="360" y="5"/>
                </a:cxn>
                <a:cxn ang="0">
                  <a:pos x="377" y="12"/>
                </a:cxn>
                <a:cxn ang="0">
                  <a:pos x="392" y="20"/>
                </a:cxn>
                <a:cxn ang="0">
                  <a:pos x="421" y="43"/>
                </a:cxn>
                <a:cxn ang="0">
                  <a:pos x="452" y="72"/>
                </a:cxn>
                <a:cxn ang="0">
                  <a:pos x="360" y="267"/>
                </a:cxn>
                <a:cxn ang="0">
                  <a:pos x="335" y="234"/>
                </a:cxn>
                <a:cxn ang="0">
                  <a:pos x="322" y="223"/>
                </a:cxn>
                <a:cxn ang="0">
                  <a:pos x="312" y="219"/>
                </a:cxn>
                <a:cxn ang="0">
                  <a:pos x="291" y="219"/>
                </a:cxn>
                <a:cxn ang="0">
                  <a:pos x="265" y="227"/>
                </a:cxn>
                <a:cxn ang="0">
                  <a:pos x="242" y="241"/>
                </a:cxn>
                <a:cxn ang="0">
                  <a:pos x="221" y="262"/>
                </a:cxn>
                <a:cxn ang="0">
                  <a:pos x="203" y="288"/>
                </a:cxn>
                <a:cxn ang="0">
                  <a:pos x="188" y="318"/>
                </a:cxn>
                <a:cxn ang="0">
                  <a:pos x="175" y="353"/>
                </a:cxn>
                <a:cxn ang="0">
                  <a:pos x="164" y="389"/>
                </a:cxn>
                <a:cxn ang="0">
                  <a:pos x="151" y="451"/>
                </a:cxn>
                <a:cxn ang="0">
                  <a:pos x="140" y="537"/>
                </a:cxn>
                <a:cxn ang="0">
                  <a:pos x="134" y="624"/>
                </a:cxn>
                <a:cxn ang="0">
                  <a:pos x="131" y="705"/>
                </a:cxn>
                <a:cxn ang="0">
                  <a:pos x="131" y="1442"/>
                </a:cxn>
                <a:cxn ang="0">
                  <a:pos x="0" y="44"/>
                </a:cxn>
                <a:cxn ang="0">
                  <a:pos x="131" y="189"/>
                </a:cxn>
              </a:cxnLst>
              <a:rect l="0" t="0" r="r" b="b"/>
              <a:pathLst>
                <a:path w="452" h="1442">
                  <a:moveTo>
                    <a:pt x="131" y="189"/>
                  </a:moveTo>
                  <a:lnTo>
                    <a:pt x="147" y="189"/>
                  </a:lnTo>
                  <a:lnTo>
                    <a:pt x="163" y="152"/>
                  </a:lnTo>
                  <a:lnTo>
                    <a:pt x="180" y="117"/>
                  </a:lnTo>
                  <a:lnTo>
                    <a:pt x="189" y="100"/>
                  </a:lnTo>
                  <a:lnTo>
                    <a:pt x="197" y="84"/>
                  </a:lnTo>
                  <a:lnTo>
                    <a:pt x="207" y="70"/>
                  </a:lnTo>
                  <a:lnTo>
                    <a:pt x="217" y="56"/>
                  </a:lnTo>
                  <a:lnTo>
                    <a:pt x="228" y="44"/>
                  </a:lnTo>
                  <a:lnTo>
                    <a:pt x="238" y="33"/>
                  </a:lnTo>
                  <a:lnTo>
                    <a:pt x="250" y="24"/>
                  </a:lnTo>
                  <a:lnTo>
                    <a:pt x="263" y="15"/>
                  </a:lnTo>
                  <a:lnTo>
                    <a:pt x="276" y="9"/>
                  </a:lnTo>
                  <a:lnTo>
                    <a:pt x="290" y="4"/>
                  </a:lnTo>
                  <a:lnTo>
                    <a:pt x="306" y="1"/>
                  </a:lnTo>
                  <a:lnTo>
                    <a:pt x="321" y="0"/>
                  </a:lnTo>
                  <a:lnTo>
                    <a:pt x="331" y="1"/>
                  </a:lnTo>
                  <a:lnTo>
                    <a:pt x="341" y="1"/>
                  </a:lnTo>
                  <a:lnTo>
                    <a:pt x="351" y="3"/>
                  </a:lnTo>
                  <a:lnTo>
                    <a:pt x="360" y="5"/>
                  </a:lnTo>
                  <a:lnTo>
                    <a:pt x="368" y="9"/>
                  </a:lnTo>
                  <a:lnTo>
                    <a:pt x="377" y="12"/>
                  </a:lnTo>
                  <a:lnTo>
                    <a:pt x="384" y="16"/>
                  </a:lnTo>
                  <a:lnTo>
                    <a:pt x="392" y="20"/>
                  </a:lnTo>
                  <a:lnTo>
                    <a:pt x="406" y="30"/>
                  </a:lnTo>
                  <a:lnTo>
                    <a:pt x="421" y="43"/>
                  </a:lnTo>
                  <a:lnTo>
                    <a:pt x="436" y="57"/>
                  </a:lnTo>
                  <a:lnTo>
                    <a:pt x="452" y="72"/>
                  </a:lnTo>
                  <a:lnTo>
                    <a:pt x="379" y="291"/>
                  </a:lnTo>
                  <a:lnTo>
                    <a:pt x="360" y="267"/>
                  </a:lnTo>
                  <a:lnTo>
                    <a:pt x="342" y="244"/>
                  </a:lnTo>
                  <a:lnTo>
                    <a:pt x="335" y="234"/>
                  </a:lnTo>
                  <a:lnTo>
                    <a:pt x="326" y="226"/>
                  </a:lnTo>
                  <a:lnTo>
                    <a:pt x="322" y="223"/>
                  </a:lnTo>
                  <a:lnTo>
                    <a:pt x="316" y="221"/>
                  </a:lnTo>
                  <a:lnTo>
                    <a:pt x="312" y="219"/>
                  </a:lnTo>
                  <a:lnTo>
                    <a:pt x="307" y="218"/>
                  </a:lnTo>
                  <a:lnTo>
                    <a:pt x="291" y="219"/>
                  </a:lnTo>
                  <a:lnTo>
                    <a:pt x="278" y="223"/>
                  </a:lnTo>
                  <a:lnTo>
                    <a:pt x="265" y="227"/>
                  </a:lnTo>
                  <a:lnTo>
                    <a:pt x="253" y="234"/>
                  </a:lnTo>
                  <a:lnTo>
                    <a:pt x="242" y="241"/>
                  </a:lnTo>
                  <a:lnTo>
                    <a:pt x="231" y="251"/>
                  </a:lnTo>
                  <a:lnTo>
                    <a:pt x="221" y="262"/>
                  </a:lnTo>
                  <a:lnTo>
                    <a:pt x="211" y="274"/>
                  </a:lnTo>
                  <a:lnTo>
                    <a:pt x="203" y="288"/>
                  </a:lnTo>
                  <a:lnTo>
                    <a:pt x="195" y="302"/>
                  </a:lnTo>
                  <a:lnTo>
                    <a:pt x="188" y="318"/>
                  </a:lnTo>
                  <a:lnTo>
                    <a:pt x="181" y="334"/>
                  </a:lnTo>
                  <a:lnTo>
                    <a:pt x="175" y="353"/>
                  </a:lnTo>
                  <a:lnTo>
                    <a:pt x="169" y="371"/>
                  </a:lnTo>
                  <a:lnTo>
                    <a:pt x="164" y="389"/>
                  </a:lnTo>
                  <a:lnTo>
                    <a:pt x="158" y="410"/>
                  </a:lnTo>
                  <a:lnTo>
                    <a:pt x="151" y="451"/>
                  </a:lnTo>
                  <a:lnTo>
                    <a:pt x="144" y="493"/>
                  </a:lnTo>
                  <a:lnTo>
                    <a:pt x="140" y="537"/>
                  </a:lnTo>
                  <a:lnTo>
                    <a:pt x="137" y="581"/>
                  </a:lnTo>
                  <a:lnTo>
                    <a:pt x="134" y="624"/>
                  </a:lnTo>
                  <a:lnTo>
                    <a:pt x="132" y="666"/>
                  </a:lnTo>
                  <a:lnTo>
                    <a:pt x="131" y="705"/>
                  </a:lnTo>
                  <a:lnTo>
                    <a:pt x="131" y="743"/>
                  </a:lnTo>
                  <a:lnTo>
                    <a:pt x="131" y="1442"/>
                  </a:lnTo>
                  <a:lnTo>
                    <a:pt x="0" y="1442"/>
                  </a:lnTo>
                  <a:lnTo>
                    <a:pt x="0" y="44"/>
                  </a:lnTo>
                  <a:lnTo>
                    <a:pt x="131" y="44"/>
                  </a:lnTo>
                  <a:lnTo>
                    <a:pt x="131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black">
            <a:xfrm>
              <a:off x="4340" y="2199"/>
              <a:ext cx="93" cy="164"/>
            </a:xfrm>
            <a:custGeom>
              <a:avLst/>
              <a:gdLst/>
              <a:ahLst/>
              <a:cxnLst>
                <a:cxn ang="0">
                  <a:pos x="455" y="225"/>
                </a:cxn>
                <a:cxn ang="0">
                  <a:pos x="513" y="250"/>
                </a:cxn>
                <a:cxn ang="0">
                  <a:pos x="565" y="293"/>
                </a:cxn>
                <a:cxn ang="0">
                  <a:pos x="609" y="353"/>
                </a:cxn>
                <a:cxn ang="0">
                  <a:pos x="645" y="425"/>
                </a:cxn>
                <a:cxn ang="0">
                  <a:pos x="672" y="509"/>
                </a:cxn>
                <a:cxn ang="0">
                  <a:pos x="690" y="602"/>
                </a:cxn>
                <a:cxn ang="0">
                  <a:pos x="698" y="702"/>
                </a:cxn>
                <a:cxn ang="0">
                  <a:pos x="695" y="805"/>
                </a:cxn>
                <a:cxn ang="0">
                  <a:pos x="684" y="903"/>
                </a:cxn>
                <a:cxn ang="0">
                  <a:pos x="663" y="994"/>
                </a:cxn>
                <a:cxn ang="0">
                  <a:pos x="633" y="1075"/>
                </a:cxn>
                <a:cxn ang="0">
                  <a:pos x="594" y="1144"/>
                </a:cxn>
                <a:cxn ang="0">
                  <a:pos x="546" y="1198"/>
                </a:cxn>
                <a:cxn ang="0">
                  <a:pos x="490" y="1235"/>
                </a:cxn>
                <a:cxn ang="0">
                  <a:pos x="425" y="1251"/>
                </a:cxn>
                <a:cxn ang="0">
                  <a:pos x="360" y="1246"/>
                </a:cxn>
                <a:cxn ang="0">
                  <a:pos x="305" y="1219"/>
                </a:cxn>
                <a:cxn ang="0">
                  <a:pos x="258" y="1174"/>
                </a:cxn>
                <a:cxn ang="0">
                  <a:pos x="219" y="1112"/>
                </a:cxn>
                <a:cxn ang="0">
                  <a:pos x="188" y="1036"/>
                </a:cxn>
                <a:cxn ang="0">
                  <a:pos x="166" y="950"/>
                </a:cxn>
                <a:cxn ang="0">
                  <a:pos x="151" y="854"/>
                </a:cxn>
                <a:cxn ang="0">
                  <a:pos x="146" y="703"/>
                </a:cxn>
                <a:cxn ang="0">
                  <a:pos x="152" y="607"/>
                </a:cxn>
                <a:cxn ang="0">
                  <a:pos x="169" y="516"/>
                </a:cxn>
                <a:cxn ang="0">
                  <a:pos x="192" y="431"/>
                </a:cxn>
                <a:cxn ang="0">
                  <a:pos x="225" y="358"/>
                </a:cxn>
                <a:cxn ang="0">
                  <a:pos x="265" y="296"/>
                </a:cxn>
                <a:cxn ang="0">
                  <a:pos x="311" y="252"/>
                </a:cxn>
                <a:cxn ang="0">
                  <a:pos x="363" y="225"/>
                </a:cxn>
                <a:cxn ang="0">
                  <a:pos x="830" y="44"/>
                </a:cxn>
                <a:cxn ang="0">
                  <a:pos x="655" y="196"/>
                </a:cxn>
                <a:cxn ang="0">
                  <a:pos x="590" y="105"/>
                </a:cxn>
                <a:cxn ang="0">
                  <a:pos x="517" y="40"/>
                </a:cxn>
                <a:cxn ang="0">
                  <a:pos x="436" y="4"/>
                </a:cxn>
                <a:cxn ang="0">
                  <a:pos x="393" y="0"/>
                </a:cxn>
                <a:cxn ang="0">
                  <a:pos x="305" y="16"/>
                </a:cxn>
                <a:cxn ang="0">
                  <a:pos x="227" y="60"/>
                </a:cxn>
                <a:cxn ang="0">
                  <a:pos x="160" y="132"/>
                </a:cxn>
                <a:cxn ang="0">
                  <a:pos x="104" y="224"/>
                </a:cxn>
                <a:cxn ang="0">
                  <a:pos x="58" y="335"/>
                </a:cxn>
                <a:cxn ang="0">
                  <a:pos x="26" y="461"/>
                </a:cxn>
                <a:cxn ang="0">
                  <a:pos x="6" y="598"/>
                </a:cxn>
                <a:cxn ang="0">
                  <a:pos x="0" y="743"/>
                </a:cxn>
                <a:cxn ang="0">
                  <a:pos x="6" y="883"/>
                </a:cxn>
                <a:cxn ang="0">
                  <a:pos x="26" y="1016"/>
                </a:cxn>
                <a:cxn ang="0">
                  <a:pos x="58" y="1139"/>
                </a:cxn>
                <a:cxn ang="0">
                  <a:pos x="104" y="1248"/>
                </a:cxn>
                <a:cxn ang="0">
                  <a:pos x="160" y="1340"/>
                </a:cxn>
                <a:cxn ang="0">
                  <a:pos x="227" y="1410"/>
                </a:cxn>
                <a:cxn ang="0">
                  <a:pos x="305" y="1455"/>
                </a:cxn>
                <a:cxn ang="0">
                  <a:pos x="393" y="1471"/>
                </a:cxn>
                <a:cxn ang="0">
                  <a:pos x="477" y="1457"/>
                </a:cxn>
                <a:cxn ang="0">
                  <a:pos x="555" y="1414"/>
                </a:cxn>
                <a:cxn ang="0">
                  <a:pos x="624" y="1341"/>
                </a:cxn>
                <a:cxn ang="0">
                  <a:pos x="684" y="1237"/>
                </a:cxn>
              </a:cxnLst>
              <a:rect l="0" t="0" r="r" b="b"/>
              <a:pathLst>
                <a:path w="830" h="1471">
                  <a:moveTo>
                    <a:pt x="408" y="218"/>
                  </a:moveTo>
                  <a:lnTo>
                    <a:pt x="424" y="219"/>
                  </a:lnTo>
                  <a:lnTo>
                    <a:pt x="439" y="222"/>
                  </a:lnTo>
                  <a:lnTo>
                    <a:pt x="455" y="225"/>
                  </a:lnTo>
                  <a:lnTo>
                    <a:pt x="470" y="229"/>
                  </a:lnTo>
                  <a:lnTo>
                    <a:pt x="484" y="235"/>
                  </a:lnTo>
                  <a:lnTo>
                    <a:pt x="499" y="242"/>
                  </a:lnTo>
                  <a:lnTo>
                    <a:pt x="513" y="250"/>
                  </a:lnTo>
                  <a:lnTo>
                    <a:pt x="527" y="259"/>
                  </a:lnTo>
                  <a:lnTo>
                    <a:pt x="540" y="269"/>
                  </a:lnTo>
                  <a:lnTo>
                    <a:pt x="553" y="281"/>
                  </a:lnTo>
                  <a:lnTo>
                    <a:pt x="565" y="293"/>
                  </a:lnTo>
                  <a:lnTo>
                    <a:pt x="576" y="307"/>
                  </a:lnTo>
                  <a:lnTo>
                    <a:pt x="587" y="321"/>
                  </a:lnTo>
                  <a:lnTo>
                    <a:pt x="598" y="336"/>
                  </a:lnTo>
                  <a:lnTo>
                    <a:pt x="609" y="353"/>
                  </a:lnTo>
                  <a:lnTo>
                    <a:pt x="619" y="370"/>
                  </a:lnTo>
                  <a:lnTo>
                    <a:pt x="627" y="387"/>
                  </a:lnTo>
                  <a:lnTo>
                    <a:pt x="636" y="406"/>
                  </a:lnTo>
                  <a:lnTo>
                    <a:pt x="645" y="425"/>
                  </a:lnTo>
                  <a:lnTo>
                    <a:pt x="652" y="446"/>
                  </a:lnTo>
                  <a:lnTo>
                    <a:pt x="660" y="466"/>
                  </a:lnTo>
                  <a:lnTo>
                    <a:pt x="666" y="488"/>
                  </a:lnTo>
                  <a:lnTo>
                    <a:pt x="672" y="509"/>
                  </a:lnTo>
                  <a:lnTo>
                    <a:pt x="677" y="532"/>
                  </a:lnTo>
                  <a:lnTo>
                    <a:pt x="682" y="555"/>
                  </a:lnTo>
                  <a:lnTo>
                    <a:pt x="687" y="579"/>
                  </a:lnTo>
                  <a:lnTo>
                    <a:pt x="690" y="602"/>
                  </a:lnTo>
                  <a:lnTo>
                    <a:pt x="693" y="626"/>
                  </a:lnTo>
                  <a:lnTo>
                    <a:pt x="695" y="651"/>
                  </a:lnTo>
                  <a:lnTo>
                    <a:pt x="698" y="677"/>
                  </a:lnTo>
                  <a:lnTo>
                    <a:pt x="698" y="702"/>
                  </a:lnTo>
                  <a:lnTo>
                    <a:pt x="699" y="728"/>
                  </a:lnTo>
                  <a:lnTo>
                    <a:pt x="699" y="754"/>
                  </a:lnTo>
                  <a:lnTo>
                    <a:pt x="698" y="780"/>
                  </a:lnTo>
                  <a:lnTo>
                    <a:pt x="695" y="805"/>
                  </a:lnTo>
                  <a:lnTo>
                    <a:pt x="693" y="830"/>
                  </a:lnTo>
                  <a:lnTo>
                    <a:pt x="691" y="854"/>
                  </a:lnTo>
                  <a:lnTo>
                    <a:pt x="688" y="879"/>
                  </a:lnTo>
                  <a:lnTo>
                    <a:pt x="684" y="903"/>
                  </a:lnTo>
                  <a:lnTo>
                    <a:pt x="679" y="927"/>
                  </a:lnTo>
                  <a:lnTo>
                    <a:pt x="675" y="950"/>
                  </a:lnTo>
                  <a:lnTo>
                    <a:pt x="669" y="972"/>
                  </a:lnTo>
                  <a:lnTo>
                    <a:pt x="663" y="994"/>
                  </a:lnTo>
                  <a:lnTo>
                    <a:pt x="656" y="1016"/>
                  </a:lnTo>
                  <a:lnTo>
                    <a:pt x="649" y="1036"/>
                  </a:lnTo>
                  <a:lnTo>
                    <a:pt x="641" y="1056"/>
                  </a:lnTo>
                  <a:lnTo>
                    <a:pt x="633" y="1075"/>
                  </a:lnTo>
                  <a:lnTo>
                    <a:pt x="624" y="1093"/>
                  </a:lnTo>
                  <a:lnTo>
                    <a:pt x="614" y="1112"/>
                  </a:lnTo>
                  <a:lnTo>
                    <a:pt x="605" y="1128"/>
                  </a:lnTo>
                  <a:lnTo>
                    <a:pt x="594" y="1144"/>
                  </a:lnTo>
                  <a:lnTo>
                    <a:pt x="583" y="1159"/>
                  </a:lnTo>
                  <a:lnTo>
                    <a:pt x="571" y="1174"/>
                  </a:lnTo>
                  <a:lnTo>
                    <a:pt x="559" y="1186"/>
                  </a:lnTo>
                  <a:lnTo>
                    <a:pt x="546" y="1198"/>
                  </a:lnTo>
                  <a:lnTo>
                    <a:pt x="532" y="1209"/>
                  </a:lnTo>
                  <a:lnTo>
                    <a:pt x="519" y="1219"/>
                  </a:lnTo>
                  <a:lnTo>
                    <a:pt x="504" y="1228"/>
                  </a:lnTo>
                  <a:lnTo>
                    <a:pt x="490" y="1235"/>
                  </a:lnTo>
                  <a:lnTo>
                    <a:pt x="474" y="1241"/>
                  </a:lnTo>
                  <a:lnTo>
                    <a:pt x="459" y="1246"/>
                  </a:lnTo>
                  <a:lnTo>
                    <a:pt x="441" y="1249"/>
                  </a:lnTo>
                  <a:lnTo>
                    <a:pt x="425" y="1251"/>
                  </a:lnTo>
                  <a:lnTo>
                    <a:pt x="408" y="1252"/>
                  </a:lnTo>
                  <a:lnTo>
                    <a:pt x="391" y="1251"/>
                  </a:lnTo>
                  <a:lnTo>
                    <a:pt x="375" y="1249"/>
                  </a:lnTo>
                  <a:lnTo>
                    <a:pt x="360" y="1246"/>
                  </a:lnTo>
                  <a:lnTo>
                    <a:pt x="346" y="1241"/>
                  </a:lnTo>
                  <a:lnTo>
                    <a:pt x="332" y="1235"/>
                  </a:lnTo>
                  <a:lnTo>
                    <a:pt x="318" y="1228"/>
                  </a:lnTo>
                  <a:lnTo>
                    <a:pt x="305" y="1219"/>
                  </a:lnTo>
                  <a:lnTo>
                    <a:pt x="293" y="1209"/>
                  </a:lnTo>
                  <a:lnTo>
                    <a:pt x="280" y="1198"/>
                  </a:lnTo>
                  <a:lnTo>
                    <a:pt x="269" y="1186"/>
                  </a:lnTo>
                  <a:lnTo>
                    <a:pt x="258" y="1174"/>
                  </a:lnTo>
                  <a:lnTo>
                    <a:pt x="248" y="1159"/>
                  </a:lnTo>
                  <a:lnTo>
                    <a:pt x="238" y="1144"/>
                  </a:lnTo>
                  <a:lnTo>
                    <a:pt x="228" y="1128"/>
                  </a:lnTo>
                  <a:lnTo>
                    <a:pt x="219" y="1112"/>
                  </a:lnTo>
                  <a:lnTo>
                    <a:pt x="211" y="1093"/>
                  </a:lnTo>
                  <a:lnTo>
                    <a:pt x="203" y="1075"/>
                  </a:lnTo>
                  <a:lnTo>
                    <a:pt x="196" y="1056"/>
                  </a:lnTo>
                  <a:lnTo>
                    <a:pt x="188" y="1036"/>
                  </a:lnTo>
                  <a:lnTo>
                    <a:pt x="182" y="1016"/>
                  </a:lnTo>
                  <a:lnTo>
                    <a:pt x="176" y="994"/>
                  </a:lnTo>
                  <a:lnTo>
                    <a:pt x="171" y="972"/>
                  </a:lnTo>
                  <a:lnTo>
                    <a:pt x="166" y="950"/>
                  </a:lnTo>
                  <a:lnTo>
                    <a:pt x="161" y="927"/>
                  </a:lnTo>
                  <a:lnTo>
                    <a:pt x="158" y="903"/>
                  </a:lnTo>
                  <a:lnTo>
                    <a:pt x="155" y="879"/>
                  </a:lnTo>
                  <a:lnTo>
                    <a:pt x="151" y="854"/>
                  </a:lnTo>
                  <a:lnTo>
                    <a:pt x="149" y="830"/>
                  </a:lnTo>
                  <a:lnTo>
                    <a:pt x="146" y="780"/>
                  </a:lnTo>
                  <a:lnTo>
                    <a:pt x="145" y="728"/>
                  </a:lnTo>
                  <a:lnTo>
                    <a:pt x="146" y="703"/>
                  </a:lnTo>
                  <a:lnTo>
                    <a:pt x="146" y="679"/>
                  </a:lnTo>
                  <a:lnTo>
                    <a:pt x="148" y="655"/>
                  </a:lnTo>
                  <a:lnTo>
                    <a:pt x="150" y="631"/>
                  </a:lnTo>
                  <a:lnTo>
                    <a:pt x="152" y="607"/>
                  </a:lnTo>
                  <a:lnTo>
                    <a:pt x="156" y="584"/>
                  </a:lnTo>
                  <a:lnTo>
                    <a:pt x="159" y="560"/>
                  </a:lnTo>
                  <a:lnTo>
                    <a:pt x="163" y="537"/>
                  </a:lnTo>
                  <a:lnTo>
                    <a:pt x="169" y="516"/>
                  </a:lnTo>
                  <a:lnTo>
                    <a:pt x="174" y="494"/>
                  </a:lnTo>
                  <a:lnTo>
                    <a:pt x="179" y="473"/>
                  </a:lnTo>
                  <a:lnTo>
                    <a:pt x="186" y="452"/>
                  </a:lnTo>
                  <a:lnTo>
                    <a:pt x="192" y="431"/>
                  </a:lnTo>
                  <a:lnTo>
                    <a:pt x="200" y="412"/>
                  </a:lnTo>
                  <a:lnTo>
                    <a:pt x="208" y="394"/>
                  </a:lnTo>
                  <a:lnTo>
                    <a:pt x="216" y="375"/>
                  </a:lnTo>
                  <a:lnTo>
                    <a:pt x="225" y="358"/>
                  </a:lnTo>
                  <a:lnTo>
                    <a:pt x="235" y="341"/>
                  </a:lnTo>
                  <a:lnTo>
                    <a:pt x="244" y="325"/>
                  </a:lnTo>
                  <a:lnTo>
                    <a:pt x="254" y="310"/>
                  </a:lnTo>
                  <a:lnTo>
                    <a:pt x="265" y="296"/>
                  </a:lnTo>
                  <a:lnTo>
                    <a:pt x="276" y="284"/>
                  </a:lnTo>
                  <a:lnTo>
                    <a:pt x="287" y="272"/>
                  </a:lnTo>
                  <a:lnTo>
                    <a:pt x="298" y="262"/>
                  </a:lnTo>
                  <a:lnTo>
                    <a:pt x="311" y="252"/>
                  </a:lnTo>
                  <a:lnTo>
                    <a:pt x="323" y="243"/>
                  </a:lnTo>
                  <a:lnTo>
                    <a:pt x="336" y="236"/>
                  </a:lnTo>
                  <a:lnTo>
                    <a:pt x="350" y="229"/>
                  </a:lnTo>
                  <a:lnTo>
                    <a:pt x="363" y="225"/>
                  </a:lnTo>
                  <a:lnTo>
                    <a:pt x="377" y="222"/>
                  </a:lnTo>
                  <a:lnTo>
                    <a:pt x="393" y="219"/>
                  </a:lnTo>
                  <a:lnTo>
                    <a:pt x="408" y="218"/>
                  </a:lnTo>
                  <a:close/>
                  <a:moveTo>
                    <a:pt x="830" y="44"/>
                  </a:moveTo>
                  <a:lnTo>
                    <a:pt x="684" y="44"/>
                  </a:lnTo>
                  <a:lnTo>
                    <a:pt x="684" y="248"/>
                  </a:lnTo>
                  <a:lnTo>
                    <a:pt x="669" y="221"/>
                  </a:lnTo>
                  <a:lnTo>
                    <a:pt x="655" y="196"/>
                  </a:lnTo>
                  <a:lnTo>
                    <a:pt x="640" y="171"/>
                  </a:lnTo>
                  <a:lnTo>
                    <a:pt x="624" y="147"/>
                  </a:lnTo>
                  <a:lnTo>
                    <a:pt x="608" y="125"/>
                  </a:lnTo>
                  <a:lnTo>
                    <a:pt x="590" y="105"/>
                  </a:lnTo>
                  <a:lnTo>
                    <a:pt x="573" y="86"/>
                  </a:lnTo>
                  <a:lnTo>
                    <a:pt x="555" y="69"/>
                  </a:lnTo>
                  <a:lnTo>
                    <a:pt x="536" y="54"/>
                  </a:lnTo>
                  <a:lnTo>
                    <a:pt x="517" y="40"/>
                  </a:lnTo>
                  <a:lnTo>
                    <a:pt x="497" y="28"/>
                  </a:lnTo>
                  <a:lnTo>
                    <a:pt x="477" y="18"/>
                  </a:lnTo>
                  <a:lnTo>
                    <a:pt x="456" y="11"/>
                  </a:lnTo>
                  <a:lnTo>
                    <a:pt x="436" y="4"/>
                  </a:lnTo>
                  <a:lnTo>
                    <a:pt x="425" y="3"/>
                  </a:lnTo>
                  <a:lnTo>
                    <a:pt x="414" y="1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70" y="1"/>
                  </a:lnTo>
                  <a:lnTo>
                    <a:pt x="347" y="4"/>
                  </a:lnTo>
                  <a:lnTo>
                    <a:pt x="325" y="9"/>
                  </a:lnTo>
                  <a:lnTo>
                    <a:pt x="305" y="16"/>
                  </a:lnTo>
                  <a:lnTo>
                    <a:pt x="284" y="25"/>
                  </a:lnTo>
                  <a:lnTo>
                    <a:pt x="265" y="34"/>
                  </a:lnTo>
                  <a:lnTo>
                    <a:pt x="245" y="47"/>
                  </a:lnTo>
                  <a:lnTo>
                    <a:pt x="227" y="60"/>
                  </a:lnTo>
                  <a:lnTo>
                    <a:pt x="209" y="77"/>
                  </a:lnTo>
                  <a:lnTo>
                    <a:pt x="191" y="93"/>
                  </a:lnTo>
                  <a:lnTo>
                    <a:pt x="175" y="111"/>
                  </a:lnTo>
                  <a:lnTo>
                    <a:pt x="160" y="132"/>
                  </a:lnTo>
                  <a:lnTo>
                    <a:pt x="145" y="152"/>
                  </a:lnTo>
                  <a:lnTo>
                    <a:pt x="130" y="175"/>
                  </a:lnTo>
                  <a:lnTo>
                    <a:pt x="117" y="199"/>
                  </a:lnTo>
                  <a:lnTo>
                    <a:pt x="104" y="224"/>
                  </a:lnTo>
                  <a:lnTo>
                    <a:pt x="91" y="250"/>
                  </a:lnTo>
                  <a:lnTo>
                    <a:pt x="80" y="278"/>
                  </a:lnTo>
                  <a:lnTo>
                    <a:pt x="69" y="306"/>
                  </a:lnTo>
                  <a:lnTo>
                    <a:pt x="58" y="335"/>
                  </a:lnTo>
                  <a:lnTo>
                    <a:pt x="50" y="365"/>
                  </a:lnTo>
                  <a:lnTo>
                    <a:pt x="41" y="396"/>
                  </a:lnTo>
                  <a:lnTo>
                    <a:pt x="33" y="428"/>
                  </a:lnTo>
                  <a:lnTo>
                    <a:pt x="26" y="461"/>
                  </a:lnTo>
                  <a:lnTo>
                    <a:pt x="20" y="494"/>
                  </a:lnTo>
                  <a:lnTo>
                    <a:pt x="15" y="528"/>
                  </a:lnTo>
                  <a:lnTo>
                    <a:pt x="10" y="562"/>
                  </a:lnTo>
                  <a:lnTo>
                    <a:pt x="6" y="598"/>
                  </a:lnTo>
                  <a:lnTo>
                    <a:pt x="3" y="634"/>
                  </a:lnTo>
                  <a:lnTo>
                    <a:pt x="1" y="669"/>
                  </a:lnTo>
                  <a:lnTo>
                    <a:pt x="0" y="706"/>
                  </a:lnTo>
                  <a:lnTo>
                    <a:pt x="0" y="743"/>
                  </a:lnTo>
                  <a:lnTo>
                    <a:pt x="0" y="778"/>
                  </a:lnTo>
                  <a:lnTo>
                    <a:pt x="1" y="813"/>
                  </a:lnTo>
                  <a:lnTo>
                    <a:pt x="3" y="848"/>
                  </a:lnTo>
                  <a:lnTo>
                    <a:pt x="6" y="883"/>
                  </a:lnTo>
                  <a:lnTo>
                    <a:pt x="10" y="917"/>
                  </a:lnTo>
                  <a:lnTo>
                    <a:pt x="15" y="951"/>
                  </a:lnTo>
                  <a:lnTo>
                    <a:pt x="20" y="983"/>
                  </a:lnTo>
                  <a:lnTo>
                    <a:pt x="26" y="1016"/>
                  </a:lnTo>
                  <a:lnTo>
                    <a:pt x="33" y="1048"/>
                  </a:lnTo>
                  <a:lnTo>
                    <a:pt x="41" y="1079"/>
                  </a:lnTo>
                  <a:lnTo>
                    <a:pt x="50" y="1110"/>
                  </a:lnTo>
                  <a:lnTo>
                    <a:pt x="58" y="1139"/>
                  </a:lnTo>
                  <a:lnTo>
                    <a:pt x="69" y="1168"/>
                  </a:lnTo>
                  <a:lnTo>
                    <a:pt x="80" y="1196"/>
                  </a:lnTo>
                  <a:lnTo>
                    <a:pt x="91" y="1222"/>
                  </a:lnTo>
                  <a:lnTo>
                    <a:pt x="104" y="1248"/>
                  </a:lnTo>
                  <a:lnTo>
                    <a:pt x="117" y="1273"/>
                  </a:lnTo>
                  <a:lnTo>
                    <a:pt x="130" y="1297"/>
                  </a:lnTo>
                  <a:lnTo>
                    <a:pt x="145" y="1318"/>
                  </a:lnTo>
                  <a:lnTo>
                    <a:pt x="160" y="1340"/>
                  </a:lnTo>
                  <a:lnTo>
                    <a:pt x="175" y="1360"/>
                  </a:lnTo>
                  <a:lnTo>
                    <a:pt x="191" y="1378"/>
                  </a:lnTo>
                  <a:lnTo>
                    <a:pt x="209" y="1395"/>
                  </a:lnTo>
                  <a:lnTo>
                    <a:pt x="227" y="1410"/>
                  </a:lnTo>
                  <a:lnTo>
                    <a:pt x="245" y="1423"/>
                  </a:lnTo>
                  <a:lnTo>
                    <a:pt x="265" y="1435"/>
                  </a:lnTo>
                  <a:lnTo>
                    <a:pt x="284" y="1446"/>
                  </a:lnTo>
                  <a:lnTo>
                    <a:pt x="305" y="1455"/>
                  </a:lnTo>
                  <a:lnTo>
                    <a:pt x="325" y="1461"/>
                  </a:lnTo>
                  <a:lnTo>
                    <a:pt x="347" y="1467"/>
                  </a:lnTo>
                  <a:lnTo>
                    <a:pt x="370" y="1470"/>
                  </a:lnTo>
                  <a:lnTo>
                    <a:pt x="393" y="1471"/>
                  </a:lnTo>
                  <a:lnTo>
                    <a:pt x="414" y="1470"/>
                  </a:lnTo>
                  <a:lnTo>
                    <a:pt x="436" y="1467"/>
                  </a:lnTo>
                  <a:lnTo>
                    <a:pt x="456" y="1462"/>
                  </a:lnTo>
                  <a:lnTo>
                    <a:pt x="477" y="1457"/>
                  </a:lnTo>
                  <a:lnTo>
                    <a:pt x="497" y="1448"/>
                  </a:lnTo>
                  <a:lnTo>
                    <a:pt x="517" y="1439"/>
                  </a:lnTo>
                  <a:lnTo>
                    <a:pt x="536" y="1428"/>
                  </a:lnTo>
                  <a:lnTo>
                    <a:pt x="555" y="1414"/>
                  </a:lnTo>
                  <a:lnTo>
                    <a:pt x="573" y="1398"/>
                  </a:lnTo>
                  <a:lnTo>
                    <a:pt x="590" y="1381"/>
                  </a:lnTo>
                  <a:lnTo>
                    <a:pt x="608" y="1363"/>
                  </a:lnTo>
                  <a:lnTo>
                    <a:pt x="624" y="1341"/>
                  </a:lnTo>
                  <a:lnTo>
                    <a:pt x="640" y="1318"/>
                  </a:lnTo>
                  <a:lnTo>
                    <a:pt x="655" y="1294"/>
                  </a:lnTo>
                  <a:lnTo>
                    <a:pt x="669" y="1267"/>
                  </a:lnTo>
                  <a:lnTo>
                    <a:pt x="684" y="1237"/>
                  </a:lnTo>
                  <a:lnTo>
                    <a:pt x="684" y="1442"/>
                  </a:lnTo>
                  <a:lnTo>
                    <a:pt x="830" y="1442"/>
                  </a:lnTo>
                  <a:lnTo>
                    <a:pt x="83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black">
            <a:xfrm>
              <a:off x="4453" y="2151"/>
              <a:ext cx="40" cy="209"/>
            </a:xfrm>
            <a:custGeom>
              <a:avLst/>
              <a:gdLst/>
              <a:ahLst/>
              <a:cxnLst>
                <a:cxn ang="0">
                  <a:pos x="233" y="1893"/>
                </a:cxn>
                <a:cxn ang="0">
                  <a:pos x="87" y="1893"/>
                </a:cxn>
                <a:cxn ang="0">
                  <a:pos x="87" y="713"/>
                </a:cxn>
                <a:cxn ang="0">
                  <a:pos x="0" y="713"/>
                </a:cxn>
                <a:cxn ang="0">
                  <a:pos x="0" y="495"/>
                </a:cxn>
                <a:cxn ang="0">
                  <a:pos x="87" y="495"/>
                </a:cxn>
                <a:cxn ang="0">
                  <a:pos x="87" y="0"/>
                </a:cxn>
                <a:cxn ang="0">
                  <a:pos x="233" y="0"/>
                </a:cxn>
                <a:cxn ang="0">
                  <a:pos x="233" y="495"/>
                </a:cxn>
                <a:cxn ang="0">
                  <a:pos x="378" y="495"/>
                </a:cxn>
                <a:cxn ang="0">
                  <a:pos x="378" y="713"/>
                </a:cxn>
                <a:cxn ang="0">
                  <a:pos x="233" y="713"/>
                </a:cxn>
                <a:cxn ang="0">
                  <a:pos x="233" y="1893"/>
                </a:cxn>
              </a:cxnLst>
              <a:rect l="0" t="0" r="r" b="b"/>
              <a:pathLst>
                <a:path w="378" h="1893">
                  <a:moveTo>
                    <a:pt x="233" y="1893"/>
                  </a:moveTo>
                  <a:lnTo>
                    <a:pt x="87" y="1893"/>
                  </a:lnTo>
                  <a:lnTo>
                    <a:pt x="87" y="713"/>
                  </a:lnTo>
                  <a:lnTo>
                    <a:pt x="0" y="713"/>
                  </a:lnTo>
                  <a:lnTo>
                    <a:pt x="0" y="495"/>
                  </a:lnTo>
                  <a:lnTo>
                    <a:pt x="87" y="495"/>
                  </a:lnTo>
                  <a:lnTo>
                    <a:pt x="87" y="0"/>
                  </a:lnTo>
                  <a:lnTo>
                    <a:pt x="233" y="0"/>
                  </a:lnTo>
                  <a:lnTo>
                    <a:pt x="233" y="495"/>
                  </a:lnTo>
                  <a:lnTo>
                    <a:pt x="378" y="495"/>
                  </a:lnTo>
                  <a:lnTo>
                    <a:pt x="378" y="713"/>
                  </a:lnTo>
                  <a:lnTo>
                    <a:pt x="233" y="713"/>
                  </a:lnTo>
                  <a:lnTo>
                    <a:pt x="233" y="18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6"/>
            <p:cNvSpPr>
              <a:spLocks noChangeAspect="1" noEditPoints="1"/>
            </p:cNvSpPr>
            <p:nvPr/>
          </p:nvSpPr>
          <p:spPr bwMode="black">
            <a:xfrm>
              <a:off x="4500" y="2199"/>
              <a:ext cx="98" cy="164"/>
            </a:xfrm>
            <a:custGeom>
              <a:avLst/>
              <a:gdLst/>
              <a:ahLst/>
              <a:cxnLst>
                <a:cxn ang="0">
                  <a:pos x="501" y="229"/>
                </a:cxn>
                <a:cxn ang="0">
                  <a:pos x="572" y="272"/>
                </a:cxn>
                <a:cxn ang="0">
                  <a:pos x="634" y="343"/>
                </a:cxn>
                <a:cxn ang="0">
                  <a:pos x="683" y="435"/>
                </a:cxn>
                <a:cxn ang="0">
                  <a:pos x="719" y="544"/>
                </a:cxn>
                <a:cxn ang="0">
                  <a:pos x="740" y="666"/>
                </a:cxn>
                <a:cxn ang="0">
                  <a:pos x="741" y="794"/>
                </a:cxn>
                <a:cxn ang="0">
                  <a:pos x="724" y="916"/>
                </a:cxn>
                <a:cxn ang="0">
                  <a:pos x="692" y="1025"/>
                </a:cxn>
                <a:cxn ang="0">
                  <a:pos x="644" y="1118"/>
                </a:cxn>
                <a:cxn ang="0">
                  <a:pos x="585" y="1190"/>
                </a:cxn>
                <a:cxn ang="0">
                  <a:pos x="515" y="1236"/>
                </a:cxn>
                <a:cxn ang="0">
                  <a:pos x="437" y="1252"/>
                </a:cxn>
                <a:cxn ang="0">
                  <a:pos x="359" y="1236"/>
                </a:cxn>
                <a:cxn ang="0">
                  <a:pos x="292" y="1190"/>
                </a:cxn>
                <a:cxn ang="0">
                  <a:pos x="236" y="1118"/>
                </a:cxn>
                <a:cxn ang="0">
                  <a:pos x="191" y="1025"/>
                </a:cxn>
                <a:cxn ang="0">
                  <a:pos x="162" y="916"/>
                </a:cxn>
                <a:cxn ang="0">
                  <a:pos x="147" y="794"/>
                </a:cxn>
                <a:cxn ang="0">
                  <a:pos x="149" y="666"/>
                </a:cxn>
                <a:cxn ang="0">
                  <a:pos x="166" y="544"/>
                </a:cxn>
                <a:cxn ang="0">
                  <a:pos x="200" y="435"/>
                </a:cxn>
                <a:cxn ang="0">
                  <a:pos x="245" y="343"/>
                </a:cxn>
                <a:cxn ang="0">
                  <a:pos x="305" y="272"/>
                </a:cxn>
                <a:cxn ang="0">
                  <a:pos x="374" y="229"/>
                </a:cxn>
                <a:cxn ang="0">
                  <a:pos x="437" y="1471"/>
                </a:cxn>
                <a:cxn ang="0">
                  <a:pos x="548" y="1448"/>
                </a:cxn>
                <a:cxn ang="0">
                  <a:pos x="648" y="1383"/>
                </a:cxn>
                <a:cxn ang="0">
                  <a:pos x="733" y="1284"/>
                </a:cxn>
                <a:cxn ang="0">
                  <a:pos x="800" y="1152"/>
                </a:cxn>
                <a:cxn ang="0">
                  <a:pos x="848" y="995"/>
                </a:cxn>
                <a:cxn ang="0">
                  <a:pos x="872" y="818"/>
                </a:cxn>
                <a:cxn ang="0">
                  <a:pos x="868" y="631"/>
                </a:cxn>
                <a:cxn ang="0">
                  <a:pos x="840" y="454"/>
                </a:cxn>
                <a:cxn ang="0">
                  <a:pos x="788" y="300"/>
                </a:cxn>
                <a:cxn ang="0">
                  <a:pos x="717" y="171"/>
                </a:cxn>
                <a:cxn ang="0">
                  <a:pos x="629" y="73"/>
                </a:cxn>
                <a:cxn ang="0">
                  <a:pos x="526" y="15"/>
                </a:cxn>
                <a:cxn ang="0">
                  <a:pos x="414" y="1"/>
                </a:cxn>
                <a:cxn ang="0">
                  <a:pos x="305" y="33"/>
                </a:cxn>
                <a:cxn ang="0">
                  <a:pos x="207" y="108"/>
                </a:cxn>
                <a:cxn ang="0">
                  <a:pos x="125" y="218"/>
                </a:cxn>
                <a:cxn ang="0">
                  <a:pos x="61" y="359"/>
                </a:cxn>
                <a:cxn ang="0">
                  <a:pos x="19" y="522"/>
                </a:cxn>
                <a:cxn ang="0">
                  <a:pos x="1" y="704"/>
                </a:cxn>
                <a:cxn ang="0">
                  <a:pos x="8" y="891"/>
                </a:cxn>
                <a:cxn ang="0">
                  <a:pos x="42" y="1061"/>
                </a:cxn>
                <a:cxn ang="0">
                  <a:pos x="98" y="1208"/>
                </a:cxn>
                <a:cxn ang="0">
                  <a:pos x="173" y="1327"/>
                </a:cxn>
                <a:cxn ang="0">
                  <a:pos x="264" y="1414"/>
                </a:cxn>
                <a:cxn ang="0">
                  <a:pos x="369" y="1462"/>
                </a:cxn>
              </a:cxnLst>
              <a:rect l="0" t="0" r="r" b="b"/>
              <a:pathLst>
                <a:path w="874" h="1471">
                  <a:moveTo>
                    <a:pt x="437" y="218"/>
                  </a:moveTo>
                  <a:lnTo>
                    <a:pt x="453" y="219"/>
                  </a:lnTo>
                  <a:lnTo>
                    <a:pt x="469" y="222"/>
                  </a:lnTo>
                  <a:lnTo>
                    <a:pt x="484" y="225"/>
                  </a:lnTo>
                  <a:lnTo>
                    <a:pt x="501" y="229"/>
                  </a:lnTo>
                  <a:lnTo>
                    <a:pt x="515" y="236"/>
                  </a:lnTo>
                  <a:lnTo>
                    <a:pt x="530" y="243"/>
                  </a:lnTo>
                  <a:lnTo>
                    <a:pt x="544" y="252"/>
                  </a:lnTo>
                  <a:lnTo>
                    <a:pt x="558" y="262"/>
                  </a:lnTo>
                  <a:lnTo>
                    <a:pt x="572" y="272"/>
                  </a:lnTo>
                  <a:lnTo>
                    <a:pt x="585" y="284"/>
                  </a:lnTo>
                  <a:lnTo>
                    <a:pt x="598" y="297"/>
                  </a:lnTo>
                  <a:lnTo>
                    <a:pt x="610" y="311"/>
                  </a:lnTo>
                  <a:lnTo>
                    <a:pt x="622" y="327"/>
                  </a:lnTo>
                  <a:lnTo>
                    <a:pt x="634" y="343"/>
                  </a:lnTo>
                  <a:lnTo>
                    <a:pt x="644" y="359"/>
                  </a:lnTo>
                  <a:lnTo>
                    <a:pt x="655" y="376"/>
                  </a:lnTo>
                  <a:lnTo>
                    <a:pt x="665" y="396"/>
                  </a:lnTo>
                  <a:lnTo>
                    <a:pt x="675" y="414"/>
                  </a:lnTo>
                  <a:lnTo>
                    <a:pt x="683" y="435"/>
                  </a:lnTo>
                  <a:lnTo>
                    <a:pt x="692" y="455"/>
                  </a:lnTo>
                  <a:lnTo>
                    <a:pt x="700" y="477"/>
                  </a:lnTo>
                  <a:lnTo>
                    <a:pt x="707" y="499"/>
                  </a:lnTo>
                  <a:lnTo>
                    <a:pt x="714" y="521"/>
                  </a:lnTo>
                  <a:lnTo>
                    <a:pt x="719" y="544"/>
                  </a:lnTo>
                  <a:lnTo>
                    <a:pt x="724" y="568"/>
                  </a:lnTo>
                  <a:lnTo>
                    <a:pt x="729" y="592"/>
                  </a:lnTo>
                  <a:lnTo>
                    <a:pt x="733" y="616"/>
                  </a:lnTo>
                  <a:lnTo>
                    <a:pt x="736" y="640"/>
                  </a:lnTo>
                  <a:lnTo>
                    <a:pt x="740" y="666"/>
                  </a:lnTo>
                  <a:lnTo>
                    <a:pt x="741" y="691"/>
                  </a:lnTo>
                  <a:lnTo>
                    <a:pt x="742" y="717"/>
                  </a:lnTo>
                  <a:lnTo>
                    <a:pt x="743" y="743"/>
                  </a:lnTo>
                  <a:lnTo>
                    <a:pt x="742" y="768"/>
                  </a:lnTo>
                  <a:lnTo>
                    <a:pt x="741" y="794"/>
                  </a:lnTo>
                  <a:lnTo>
                    <a:pt x="740" y="819"/>
                  </a:lnTo>
                  <a:lnTo>
                    <a:pt x="736" y="844"/>
                  </a:lnTo>
                  <a:lnTo>
                    <a:pt x="733" y="868"/>
                  </a:lnTo>
                  <a:lnTo>
                    <a:pt x="729" y="892"/>
                  </a:lnTo>
                  <a:lnTo>
                    <a:pt x="724" y="916"/>
                  </a:lnTo>
                  <a:lnTo>
                    <a:pt x="719" y="939"/>
                  </a:lnTo>
                  <a:lnTo>
                    <a:pt x="714" y="961"/>
                  </a:lnTo>
                  <a:lnTo>
                    <a:pt x="707" y="983"/>
                  </a:lnTo>
                  <a:lnTo>
                    <a:pt x="700" y="1005"/>
                  </a:lnTo>
                  <a:lnTo>
                    <a:pt x="692" y="1025"/>
                  </a:lnTo>
                  <a:lnTo>
                    <a:pt x="683" y="1046"/>
                  </a:lnTo>
                  <a:lnTo>
                    <a:pt x="675" y="1064"/>
                  </a:lnTo>
                  <a:lnTo>
                    <a:pt x="665" y="1084"/>
                  </a:lnTo>
                  <a:lnTo>
                    <a:pt x="655" y="1101"/>
                  </a:lnTo>
                  <a:lnTo>
                    <a:pt x="644" y="1118"/>
                  </a:lnTo>
                  <a:lnTo>
                    <a:pt x="634" y="1135"/>
                  </a:lnTo>
                  <a:lnTo>
                    <a:pt x="622" y="1150"/>
                  </a:lnTo>
                  <a:lnTo>
                    <a:pt x="610" y="1164"/>
                  </a:lnTo>
                  <a:lnTo>
                    <a:pt x="598" y="1177"/>
                  </a:lnTo>
                  <a:lnTo>
                    <a:pt x="585" y="1190"/>
                  </a:lnTo>
                  <a:lnTo>
                    <a:pt x="572" y="1201"/>
                  </a:lnTo>
                  <a:lnTo>
                    <a:pt x="558" y="1211"/>
                  </a:lnTo>
                  <a:lnTo>
                    <a:pt x="544" y="1221"/>
                  </a:lnTo>
                  <a:lnTo>
                    <a:pt x="530" y="1229"/>
                  </a:lnTo>
                  <a:lnTo>
                    <a:pt x="515" y="1236"/>
                  </a:lnTo>
                  <a:lnTo>
                    <a:pt x="501" y="1242"/>
                  </a:lnTo>
                  <a:lnTo>
                    <a:pt x="484" y="1246"/>
                  </a:lnTo>
                  <a:lnTo>
                    <a:pt x="469" y="1249"/>
                  </a:lnTo>
                  <a:lnTo>
                    <a:pt x="453" y="1251"/>
                  </a:lnTo>
                  <a:lnTo>
                    <a:pt x="437" y="1252"/>
                  </a:lnTo>
                  <a:lnTo>
                    <a:pt x="420" y="1251"/>
                  </a:lnTo>
                  <a:lnTo>
                    <a:pt x="404" y="1249"/>
                  </a:lnTo>
                  <a:lnTo>
                    <a:pt x="389" y="1246"/>
                  </a:lnTo>
                  <a:lnTo>
                    <a:pt x="374" y="1242"/>
                  </a:lnTo>
                  <a:lnTo>
                    <a:pt x="359" y="1236"/>
                  </a:lnTo>
                  <a:lnTo>
                    <a:pt x="345" y="1229"/>
                  </a:lnTo>
                  <a:lnTo>
                    <a:pt x="331" y="1221"/>
                  </a:lnTo>
                  <a:lnTo>
                    <a:pt x="318" y="1211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0" y="1177"/>
                  </a:lnTo>
                  <a:lnTo>
                    <a:pt x="268" y="1164"/>
                  </a:lnTo>
                  <a:lnTo>
                    <a:pt x="256" y="1150"/>
                  </a:lnTo>
                  <a:lnTo>
                    <a:pt x="245" y="1135"/>
                  </a:lnTo>
                  <a:lnTo>
                    <a:pt x="236" y="1118"/>
                  </a:lnTo>
                  <a:lnTo>
                    <a:pt x="226" y="1101"/>
                  </a:lnTo>
                  <a:lnTo>
                    <a:pt x="216" y="1084"/>
                  </a:lnTo>
                  <a:lnTo>
                    <a:pt x="207" y="1064"/>
                  </a:lnTo>
                  <a:lnTo>
                    <a:pt x="200" y="1046"/>
                  </a:lnTo>
                  <a:lnTo>
                    <a:pt x="191" y="1025"/>
                  </a:lnTo>
                  <a:lnTo>
                    <a:pt x="185" y="1005"/>
                  </a:lnTo>
                  <a:lnTo>
                    <a:pt x="178" y="983"/>
                  </a:lnTo>
                  <a:lnTo>
                    <a:pt x="172" y="961"/>
                  </a:lnTo>
                  <a:lnTo>
                    <a:pt x="166" y="939"/>
                  </a:lnTo>
                  <a:lnTo>
                    <a:pt x="162" y="916"/>
                  </a:lnTo>
                  <a:lnTo>
                    <a:pt x="158" y="892"/>
                  </a:lnTo>
                  <a:lnTo>
                    <a:pt x="154" y="868"/>
                  </a:lnTo>
                  <a:lnTo>
                    <a:pt x="151" y="844"/>
                  </a:lnTo>
                  <a:lnTo>
                    <a:pt x="149" y="819"/>
                  </a:lnTo>
                  <a:lnTo>
                    <a:pt x="147" y="794"/>
                  </a:lnTo>
                  <a:lnTo>
                    <a:pt x="146" y="768"/>
                  </a:lnTo>
                  <a:lnTo>
                    <a:pt x="146" y="743"/>
                  </a:lnTo>
                  <a:lnTo>
                    <a:pt x="146" y="717"/>
                  </a:lnTo>
                  <a:lnTo>
                    <a:pt x="147" y="691"/>
                  </a:lnTo>
                  <a:lnTo>
                    <a:pt x="149" y="666"/>
                  </a:lnTo>
                  <a:lnTo>
                    <a:pt x="151" y="640"/>
                  </a:lnTo>
                  <a:lnTo>
                    <a:pt x="154" y="616"/>
                  </a:lnTo>
                  <a:lnTo>
                    <a:pt x="158" y="592"/>
                  </a:lnTo>
                  <a:lnTo>
                    <a:pt x="162" y="568"/>
                  </a:lnTo>
                  <a:lnTo>
                    <a:pt x="166" y="544"/>
                  </a:lnTo>
                  <a:lnTo>
                    <a:pt x="172" y="521"/>
                  </a:lnTo>
                  <a:lnTo>
                    <a:pt x="178" y="499"/>
                  </a:lnTo>
                  <a:lnTo>
                    <a:pt x="185" y="477"/>
                  </a:lnTo>
                  <a:lnTo>
                    <a:pt x="191" y="455"/>
                  </a:lnTo>
                  <a:lnTo>
                    <a:pt x="200" y="435"/>
                  </a:lnTo>
                  <a:lnTo>
                    <a:pt x="207" y="414"/>
                  </a:lnTo>
                  <a:lnTo>
                    <a:pt x="216" y="396"/>
                  </a:lnTo>
                  <a:lnTo>
                    <a:pt x="226" y="376"/>
                  </a:lnTo>
                  <a:lnTo>
                    <a:pt x="236" y="359"/>
                  </a:lnTo>
                  <a:lnTo>
                    <a:pt x="245" y="343"/>
                  </a:lnTo>
                  <a:lnTo>
                    <a:pt x="256" y="327"/>
                  </a:lnTo>
                  <a:lnTo>
                    <a:pt x="268" y="311"/>
                  </a:lnTo>
                  <a:lnTo>
                    <a:pt x="280" y="297"/>
                  </a:lnTo>
                  <a:lnTo>
                    <a:pt x="292" y="284"/>
                  </a:lnTo>
                  <a:lnTo>
                    <a:pt x="305" y="272"/>
                  </a:lnTo>
                  <a:lnTo>
                    <a:pt x="318" y="262"/>
                  </a:lnTo>
                  <a:lnTo>
                    <a:pt x="331" y="252"/>
                  </a:lnTo>
                  <a:lnTo>
                    <a:pt x="345" y="243"/>
                  </a:lnTo>
                  <a:lnTo>
                    <a:pt x="359" y="236"/>
                  </a:lnTo>
                  <a:lnTo>
                    <a:pt x="374" y="229"/>
                  </a:lnTo>
                  <a:lnTo>
                    <a:pt x="389" y="225"/>
                  </a:lnTo>
                  <a:lnTo>
                    <a:pt x="404" y="222"/>
                  </a:lnTo>
                  <a:lnTo>
                    <a:pt x="420" y="219"/>
                  </a:lnTo>
                  <a:lnTo>
                    <a:pt x="437" y="218"/>
                  </a:lnTo>
                  <a:close/>
                  <a:moveTo>
                    <a:pt x="437" y="1471"/>
                  </a:moveTo>
                  <a:lnTo>
                    <a:pt x="459" y="1470"/>
                  </a:lnTo>
                  <a:lnTo>
                    <a:pt x="482" y="1467"/>
                  </a:lnTo>
                  <a:lnTo>
                    <a:pt x="505" y="1462"/>
                  </a:lnTo>
                  <a:lnTo>
                    <a:pt x="526" y="1456"/>
                  </a:lnTo>
                  <a:lnTo>
                    <a:pt x="548" y="1448"/>
                  </a:lnTo>
                  <a:lnTo>
                    <a:pt x="569" y="1439"/>
                  </a:lnTo>
                  <a:lnTo>
                    <a:pt x="589" y="1427"/>
                  </a:lnTo>
                  <a:lnTo>
                    <a:pt x="610" y="1414"/>
                  </a:lnTo>
                  <a:lnTo>
                    <a:pt x="629" y="1400"/>
                  </a:lnTo>
                  <a:lnTo>
                    <a:pt x="648" y="1383"/>
                  </a:lnTo>
                  <a:lnTo>
                    <a:pt x="666" y="1366"/>
                  </a:lnTo>
                  <a:lnTo>
                    <a:pt x="683" y="1348"/>
                  </a:lnTo>
                  <a:lnTo>
                    <a:pt x="701" y="1327"/>
                  </a:lnTo>
                  <a:lnTo>
                    <a:pt x="717" y="1307"/>
                  </a:lnTo>
                  <a:lnTo>
                    <a:pt x="733" y="1284"/>
                  </a:lnTo>
                  <a:lnTo>
                    <a:pt x="748" y="1259"/>
                  </a:lnTo>
                  <a:lnTo>
                    <a:pt x="762" y="1234"/>
                  </a:lnTo>
                  <a:lnTo>
                    <a:pt x="775" y="1208"/>
                  </a:lnTo>
                  <a:lnTo>
                    <a:pt x="788" y="1181"/>
                  </a:lnTo>
                  <a:lnTo>
                    <a:pt x="800" y="1152"/>
                  </a:lnTo>
                  <a:lnTo>
                    <a:pt x="812" y="1123"/>
                  </a:lnTo>
                  <a:lnTo>
                    <a:pt x="822" y="1092"/>
                  </a:lnTo>
                  <a:lnTo>
                    <a:pt x="832" y="1061"/>
                  </a:lnTo>
                  <a:lnTo>
                    <a:pt x="840" y="1029"/>
                  </a:lnTo>
                  <a:lnTo>
                    <a:pt x="848" y="995"/>
                  </a:lnTo>
                  <a:lnTo>
                    <a:pt x="854" y="961"/>
                  </a:lnTo>
                  <a:lnTo>
                    <a:pt x="860" y="927"/>
                  </a:lnTo>
                  <a:lnTo>
                    <a:pt x="865" y="891"/>
                  </a:lnTo>
                  <a:lnTo>
                    <a:pt x="868" y="854"/>
                  </a:lnTo>
                  <a:lnTo>
                    <a:pt x="872" y="818"/>
                  </a:lnTo>
                  <a:lnTo>
                    <a:pt x="873" y="781"/>
                  </a:lnTo>
                  <a:lnTo>
                    <a:pt x="874" y="743"/>
                  </a:lnTo>
                  <a:lnTo>
                    <a:pt x="873" y="704"/>
                  </a:lnTo>
                  <a:lnTo>
                    <a:pt x="872" y="667"/>
                  </a:lnTo>
                  <a:lnTo>
                    <a:pt x="868" y="631"/>
                  </a:lnTo>
                  <a:lnTo>
                    <a:pt x="865" y="594"/>
                  </a:lnTo>
                  <a:lnTo>
                    <a:pt x="860" y="558"/>
                  </a:lnTo>
                  <a:lnTo>
                    <a:pt x="854" y="522"/>
                  </a:lnTo>
                  <a:lnTo>
                    <a:pt x="848" y="489"/>
                  </a:lnTo>
                  <a:lnTo>
                    <a:pt x="840" y="454"/>
                  </a:lnTo>
                  <a:lnTo>
                    <a:pt x="832" y="422"/>
                  </a:lnTo>
                  <a:lnTo>
                    <a:pt x="822" y="389"/>
                  </a:lnTo>
                  <a:lnTo>
                    <a:pt x="812" y="359"/>
                  </a:lnTo>
                  <a:lnTo>
                    <a:pt x="800" y="329"/>
                  </a:lnTo>
                  <a:lnTo>
                    <a:pt x="788" y="300"/>
                  </a:lnTo>
                  <a:lnTo>
                    <a:pt x="775" y="271"/>
                  </a:lnTo>
                  <a:lnTo>
                    <a:pt x="762" y="244"/>
                  </a:lnTo>
                  <a:lnTo>
                    <a:pt x="748" y="218"/>
                  </a:lnTo>
                  <a:lnTo>
                    <a:pt x="733" y="194"/>
                  </a:lnTo>
                  <a:lnTo>
                    <a:pt x="717" y="171"/>
                  </a:lnTo>
                  <a:lnTo>
                    <a:pt x="701" y="148"/>
                  </a:lnTo>
                  <a:lnTo>
                    <a:pt x="683" y="128"/>
                  </a:lnTo>
                  <a:lnTo>
                    <a:pt x="666" y="108"/>
                  </a:lnTo>
                  <a:lnTo>
                    <a:pt x="648" y="90"/>
                  </a:lnTo>
                  <a:lnTo>
                    <a:pt x="629" y="73"/>
                  </a:lnTo>
                  <a:lnTo>
                    <a:pt x="610" y="58"/>
                  </a:lnTo>
                  <a:lnTo>
                    <a:pt x="589" y="45"/>
                  </a:lnTo>
                  <a:lnTo>
                    <a:pt x="569" y="33"/>
                  </a:lnTo>
                  <a:lnTo>
                    <a:pt x="548" y="24"/>
                  </a:lnTo>
                  <a:lnTo>
                    <a:pt x="526" y="15"/>
                  </a:lnTo>
                  <a:lnTo>
                    <a:pt x="505" y="9"/>
                  </a:lnTo>
                  <a:lnTo>
                    <a:pt x="482" y="4"/>
                  </a:lnTo>
                  <a:lnTo>
                    <a:pt x="459" y="1"/>
                  </a:lnTo>
                  <a:lnTo>
                    <a:pt x="437" y="0"/>
                  </a:lnTo>
                  <a:lnTo>
                    <a:pt x="414" y="1"/>
                  </a:lnTo>
                  <a:lnTo>
                    <a:pt x="391" y="4"/>
                  </a:lnTo>
                  <a:lnTo>
                    <a:pt x="369" y="9"/>
                  </a:lnTo>
                  <a:lnTo>
                    <a:pt x="347" y="15"/>
                  </a:lnTo>
                  <a:lnTo>
                    <a:pt x="325" y="24"/>
                  </a:lnTo>
                  <a:lnTo>
                    <a:pt x="305" y="33"/>
                  </a:lnTo>
                  <a:lnTo>
                    <a:pt x="284" y="45"/>
                  </a:lnTo>
                  <a:lnTo>
                    <a:pt x="264" y="58"/>
                  </a:lnTo>
                  <a:lnTo>
                    <a:pt x="244" y="73"/>
                  </a:lnTo>
                  <a:lnTo>
                    <a:pt x="226" y="90"/>
                  </a:lnTo>
                  <a:lnTo>
                    <a:pt x="207" y="108"/>
                  </a:lnTo>
                  <a:lnTo>
                    <a:pt x="190" y="128"/>
                  </a:lnTo>
                  <a:lnTo>
                    <a:pt x="173" y="148"/>
                  </a:lnTo>
                  <a:lnTo>
                    <a:pt x="157" y="171"/>
                  </a:lnTo>
                  <a:lnTo>
                    <a:pt x="140" y="194"/>
                  </a:lnTo>
                  <a:lnTo>
                    <a:pt x="125" y="218"/>
                  </a:lnTo>
                  <a:lnTo>
                    <a:pt x="111" y="244"/>
                  </a:lnTo>
                  <a:lnTo>
                    <a:pt x="98" y="271"/>
                  </a:lnTo>
                  <a:lnTo>
                    <a:pt x="85" y="300"/>
                  </a:lnTo>
                  <a:lnTo>
                    <a:pt x="73" y="329"/>
                  </a:lnTo>
                  <a:lnTo>
                    <a:pt x="61" y="359"/>
                  </a:lnTo>
                  <a:lnTo>
                    <a:pt x="52" y="389"/>
                  </a:lnTo>
                  <a:lnTo>
                    <a:pt x="42" y="422"/>
                  </a:lnTo>
                  <a:lnTo>
                    <a:pt x="33" y="454"/>
                  </a:lnTo>
                  <a:lnTo>
                    <a:pt x="26" y="489"/>
                  </a:lnTo>
                  <a:lnTo>
                    <a:pt x="19" y="522"/>
                  </a:lnTo>
                  <a:lnTo>
                    <a:pt x="14" y="558"/>
                  </a:lnTo>
                  <a:lnTo>
                    <a:pt x="8" y="594"/>
                  </a:lnTo>
                  <a:lnTo>
                    <a:pt x="5" y="631"/>
                  </a:lnTo>
                  <a:lnTo>
                    <a:pt x="2" y="667"/>
                  </a:lnTo>
                  <a:lnTo>
                    <a:pt x="1" y="704"/>
                  </a:lnTo>
                  <a:lnTo>
                    <a:pt x="0" y="743"/>
                  </a:lnTo>
                  <a:lnTo>
                    <a:pt x="1" y="781"/>
                  </a:lnTo>
                  <a:lnTo>
                    <a:pt x="2" y="818"/>
                  </a:lnTo>
                  <a:lnTo>
                    <a:pt x="5" y="854"/>
                  </a:lnTo>
                  <a:lnTo>
                    <a:pt x="8" y="891"/>
                  </a:lnTo>
                  <a:lnTo>
                    <a:pt x="14" y="927"/>
                  </a:lnTo>
                  <a:lnTo>
                    <a:pt x="19" y="961"/>
                  </a:lnTo>
                  <a:lnTo>
                    <a:pt x="26" y="995"/>
                  </a:lnTo>
                  <a:lnTo>
                    <a:pt x="33" y="1029"/>
                  </a:lnTo>
                  <a:lnTo>
                    <a:pt x="42" y="1061"/>
                  </a:lnTo>
                  <a:lnTo>
                    <a:pt x="52" y="1092"/>
                  </a:lnTo>
                  <a:lnTo>
                    <a:pt x="61" y="1123"/>
                  </a:lnTo>
                  <a:lnTo>
                    <a:pt x="73" y="1152"/>
                  </a:lnTo>
                  <a:lnTo>
                    <a:pt x="85" y="1181"/>
                  </a:lnTo>
                  <a:lnTo>
                    <a:pt x="98" y="1208"/>
                  </a:lnTo>
                  <a:lnTo>
                    <a:pt x="111" y="1234"/>
                  </a:lnTo>
                  <a:lnTo>
                    <a:pt x="125" y="1259"/>
                  </a:lnTo>
                  <a:lnTo>
                    <a:pt x="140" y="1284"/>
                  </a:lnTo>
                  <a:lnTo>
                    <a:pt x="157" y="1307"/>
                  </a:lnTo>
                  <a:lnTo>
                    <a:pt x="173" y="1327"/>
                  </a:lnTo>
                  <a:lnTo>
                    <a:pt x="190" y="1348"/>
                  </a:lnTo>
                  <a:lnTo>
                    <a:pt x="207" y="1366"/>
                  </a:lnTo>
                  <a:lnTo>
                    <a:pt x="226" y="1383"/>
                  </a:lnTo>
                  <a:lnTo>
                    <a:pt x="244" y="1400"/>
                  </a:lnTo>
                  <a:lnTo>
                    <a:pt x="264" y="1414"/>
                  </a:lnTo>
                  <a:lnTo>
                    <a:pt x="284" y="1427"/>
                  </a:lnTo>
                  <a:lnTo>
                    <a:pt x="305" y="1439"/>
                  </a:lnTo>
                  <a:lnTo>
                    <a:pt x="325" y="1448"/>
                  </a:lnTo>
                  <a:lnTo>
                    <a:pt x="347" y="1456"/>
                  </a:lnTo>
                  <a:lnTo>
                    <a:pt x="369" y="1462"/>
                  </a:lnTo>
                  <a:lnTo>
                    <a:pt x="391" y="1467"/>
                  </a:lnTo>
                  <a:lnTo>
                    <a:pt x="414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7"/>
            <p:cNvSpPr>
              <a:spLocks noChangeAspect="1"/>
            </p:cNvSpPr>
            <p:nvPr/>
          </p:nvSpPr>
          <p:spPr bwMode="black">
            <a:xfrm>
              <a:off x="4617" y="2199"/>
              <a:ext cx="53" cy="160"/>
            </a:xfrm>
            <a:custGeom>
              <a:avLst/>
              <a:gdLst/>
              <a:ahLst/>
              <a:cxnLst>
                <a:cxn ang="0">
                  <a:pos x="167" y="152"/>
                </a:cxn>
                <a:cxn ang="0">
                  <a:pos x="198" y="100"/>
                </a:cxn>
                <a:cxn ang="0">
                  <a:pos x="219" y="70"/>
                </a:cxn>
                <a:cxn ang="0">
                  <a:pos x="240" y="44"/>
                </a:cxn>
                <a:cxn ang="0">
                  <a:pos x="264" y="24"/>
                </a:cxn>
                <a:cxn ang="0">
                  <a:pos x="290" y="9"/>
                </a:cxn>
                <a:cxn ang="0">
                  <a:pos x="319" y="1"/>
                </a:cxn>
                <a:cxn ang="0">
                  <a:pos x="343" y="1"/>
                </a:cxn>
                <a:cxn ang="0">
                  <a:pos x="359" y="3"/>
                </a:cxn>
                <a:cxn ang="0">
                  <a:pos x="384" y="12"/>
                </a:cxn>
                <a:cxn ang="0">
                  <a:pos x="416" y="30"/>
                </a:cxn>
                <a:cxn ang="0">
                  <a:pos x="449" y="57"/>
                </a:cxn>
                <a:cxn ang="0">
                  <a:pos x="393" y="291"/>
                </a:cxn>
                <a:cxn ang="0">
                  <a:pos x="355" y="244"/>
                </a:cxn>
                <a:cxn ang="0">
                  <a:pos x="345" y="234"/>
                </a:cxn>
                <a:cxn ang="0">
                  <a:pos x="333" y="226"/>
                </a:cxn>
                <a:cxn ang="0">
                  <a:pos x="320" y="221"/>
                </a:cxn>
                <a:cxn ang="0">
                  <a:pos x="305" y="218"/>
                </a:cxn>
                <a:cxn ang="0">
                  <a:pos x="280" y="223"/>
                </a:cxn>
                <a:cxn ang="0">
                  <a:pos x="256" y="234"/>
                </a:cxn>
                <a:cxn ang="0">
                  <a:pos x="237" y="251"/>
                </a:cxn>
                <a:cxn ang="0">
                  <a:pos x="220" y="274"/>
                </a:cxn>
                <a:cxn ang="0">
                  <a:pos x="203" y="302"/>
                </a:cxn>
                <a:cxn ang="0">
                  <a:pos x="190" y="334"/>
                </a:cxn>
                <a:cxn ang="0">
                  <a:pos x="180" y="371"/>
                </a:cxn>
                <a:cxn ang="0">
                  <a:pos x="171" y="410"/>
                </a:cxn>
                <a:cxn ang="0">
                  <a:pos x="158" y="493"/>
                </a:cxn>
                <a:cxn ang="0">
                  <a:pos x="150" y="581"/>
                </a:cxn>
                <a:cxn ang="0">
                  <a:pos x="146" y="666"/>
                </a:cxn>
                <a:cxn ang="0">
                  <a:pos x="145" y="743"/>
                </a:cxn>
                <a:cxn ang="0">
                  <a:pos x="0" y="1442"/>
                </a:cxn>
                <a:cxn ang="0">
                  <a:pos x="145" y="44"/>
                </a:cxn>
              </a:cxnLst>
              <a:rect l="0" t="0" r="r" b="b"/>
              <a:pathLst>
                <a:path w="466" h="1442">
                  <a:moveTo>
                    <a:pt x="145" y="189"/>
                  </a:moveTo>
                  <a:lnTo>
                    <a:pt x="167" y="152"/>
                  </a:lnTo>
                  <a:lnTo>
                    <a:pt x="187" y="117"/>
                  </a:lnTo>
                  <a:lnTo>
                    <a:pt x="198" y="100"/>
                  </a:lnTo>
                  <a:lnTo>
                    <a:pt x="208" y="84"/>
                  </a:lnTo>
                  <a:lnTo>
                    <a:pt x="219" y="70"/>
                  </a:lnTo>
                  <a:lnTo>
                    <a:pt x="229" y="56"/>
                  </a:lnTo>
                  <a:lnTo>
                    <a:pt x="240" y="44"/>
                  </a:lnTo>
                  <a:lnTo>
                    <a:pt x="252" y="33"/>
                  </a:lnTo>
                  <a:lnTo>
                    <a:pt x="264" y="24"/>
                  </a:lnTo>
                  <a:lnTo>
                    <a:pt x="277" y="15"/>
                  </a:lnTo>
                  <a:lnTo>
                    <a:pt x="290" y="9"/>
                  </a:lnTo>
                  <a:lnTo>
                    <a:pt x="304" y="4"/>
                  </a:lnTo>
                  <a:lnTo>
                    <a:pt x="319" y="1"/>
                  </a:lnTo>
                  <a:lnTo>
                    <a:pt x="334" y="0"/>
                  </a:lnTo>
                  <a:lnTo>
                    <a:pt x="343" y="1"/>
                  </a:lnTo>
                  <a:lnTo>
                    <a:pt x="352" y="1"/>
                  </a:lnTo>
                  <a:lnTo>
                    <a:pt x="359" y="3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400" y="20"/>
                  </a:lnTo>
                  <a:lnTo>
                    <a:pt x="416" y="30"/>
                  </a:lnTo>
                  <a:lnTo>
                    <a:pt x="433" y="43"/>
                  </a:lnTo>
                  <a:lnTo>
                    <a:pt x="449" y="57"/>
                  </a:lnTo>
                  <a:lnTo>
                    <a:pt x="466" y="72"/>
                  </a:lnTo>
                  <a:lnTo>
                    <a:pt x="393" y="291"/>
                  </a:lnTo>
                  <a:lnTo>
                    <a:pt x="373" y="267"/>
                  </a:lnTo>
                  <a:lnTo>
                    <a:pt x="355" y="244"/>
                  </a:lnTo>
                  <a:lnTo>
                    <a:pt x="349" y="239"/>
                  </a:lnTo>
                  <a:lnTo>
                    <a:pt x="345" y="234"/>
                  </a:lnTo>
                  <a:lnTo>
                    <a:pt x="340" y="229"/>
                  </a:lnTo>
                  <a:lnTo>
                    <a:pt x="333" y="226"/>
                  </a:lnTo>
                  <a:lnTo>
                    <a:pt x="328" y="223"/>
                  </a:lnTo>
                  <a:lnTo>
                    <a:pt x="320" y="221"/>
                  </a:lnTo>
                  <a:lnTo>
                    <a:pt x="314" y="219"/>
                  </a:lnTo>
                  <a:lnTo>
                    <a:pt x="305" y="218"/>
                  </a:lnTo>
                  <a:lnTo>
                    <a:pt x="292" y="219"/>
                  </a:lnTo>
                  <a:lnTo>
                    <a:pt x="280" y="223"/>
                  </a:lnTo>
                  <a:lnTo>
                    <a:pt x="268" y="227"/>
                  </a:lnTo>
                  <a:lnTo>
                    <a:pt x="256" y="234"/>
                  </a:lnTo>
                  <a:lnTo>
                    <a:pt x="247" y="241"/>
                  </a:lnTo>
                  <a:lnTo>
                    <a:pt x="237" y="251"/>
                  </a:lnTo>
                  <a:lnTo>
                    <a:pt x="227" y="262"/>
                  </a:lnTo>
                  <a:lnTo>
                    <a:pt x="220" y="274"/>
                  </a:lnTo>
                  <a:lnTo>
                    <a:pt x="211" y="288"/>
                  </a:lnTo>
                  <a:lnTo>
                    <a:pt x="203" y="302"/>
                  </a:lnTo>
                  <a:lnTo>
                    <a:pt x="197" y="318"/>
                  </a:lnTo>
                  <a:lnTo>
                    <a:pt x="190" y="334"/>
                  </a:lnTo>
                  <a:lnTo>
                    <a:pt x="185" y="353"/>
                  </a:lnTo>
                  <a:lnTo>
                    <a:pt x="180" y="371"/>
                  </a:lnTo>
                  <a:lnTo>
                    <a:pt x="175" y="389"/>
                  </a:lnTo>
                  <a:lnTo>
                    <a:pt x="171" y="410"/>
                  </a:lnTo>
                  <a:lnTo>
                    <a:pt x="163" y="451"/>
                  </a:lnTo>
                  <a:lnTo>
                    <a:pt x="158" y="493"/>
                  </a:lnTo>
                  <a:lnTo>
                    <a:pt x="154" y="537"/>
                  </a:lnTo>
                  <a:lnTo>
                    <a:pt x="150" y="581"/>
                  </a:lnTo>
                  <a:lnTo>
                    <a:pt x="148" y="624"/>
                  </a:lnTo>
                  <a:lnTo>
                    <a:pt x="146" y="666"/>
                  </a:lnTo>
                  <a:lnTo>
                    <a:pt x="146" y="705"/>
                  </a:lnTo>
                  <a:lnTo>
                    <a:pt x="145" y="743"/>
                  </a:lnTo>
                  <a:lnTo>
                    <a:pt x="145" y="1442"/>
                  </a:lnTo>
                  <a:lnTo>
                    <a:pt x="0" y="1442"/>
                  </a:lnTo>
                  <a:lnTo>
                    <a:pt x="0" y="44"/>
                  </a:lnTo>
                  <a:lnTo>
                    <a:pt x="145" y="44"/>
                  </a:lnTo>
                  <a:lnTo>
                    <a:pt x="145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8"/>
            <p:cNvSpPr>
              <a:spLocks noChangeAspect="1"/>
            </p:cNvSpPr>
            <p:nvPr/>
          </p:nvSpPr>
          <p:spPr bwMode="black">
            <a:xfrm>
              <a:off x="4677" y="2206"/>
              <a:ext cx="100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0"/>
                </a:cxn>
                <a:cxn ang="0">
                  <a:pos x="466" y="1004"/>
                </a:cxn>
                <a:cxn ang="0">
                  <a:pos x="728" y="0"/>
                </a:cxn>
                <a:cxn ang="0">
                  <a:pos x="888" y="0"/>
                </a:cxn>
                <a:cxn ang="0">
                  <a:pos x="277" y="2169"/>
                </a:cxn>
                <a:cxn ang="0">
                  <a:pos x="115" y="2169"/>
                </a:cxn>
                <a:cxn ang="0">
                  <a:pos x="378" y="1267"/>
                </a:cxn>
                <a:cxn ang="0">
                  <a:pos x="0" y="0"/>
                </a:cxn>
              </a:cxnLst>
              <a:rect l="0" t="0" r="r" b="b"/>
              <a:pathLst>
                <a:path w="888" h="2169">
                  <a:moveTo>
                    <a:pt x="0" y="0"/>
                  </a:moveTo>
                  <a:lnTo>
                    <a:pt x="160" y="0"/>
                  </a:lnTo>
                  <a:lnTo>
                    <a:pt x="466" y="1004"/>
                  </a:lnTo>
                  <a:lnTo>
                    <a:pt x="728" y="0"/>
                  </a:lnTo>
                  <a:lnTo>
                    <a:pt x="888" y="0"/>
                  </a:lnTo>
                  <a:lnTo>
                    <a:pt x="277" y="2169"/>
                  </a:lnTo>
                  <a:lnTo>
                    <a:pt x="115" y="2169"/>
                  </a:lnTo>
                  <a:lnTo>
                    <a:pt x="378" y="1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Freeform 29"/>
            <p:cNvSpPr>
              <a:spLocks noChangeAspect="1"/>
            </p:cNvSpPr>
            <p:nvPr/>
          </p:nvSpPr>
          <p:spPr bwMode="black">
            <a:xfrm>
              <a:off x="5175" y="1660"/>
              <a:ext cx="171" cy="60"/>
            </a:xfrm>
            <a:custGeom>
              <a:avLst/>
              <a:gdLst/>
              <a:ahLst/>
              <a:cxnLst>
                <a:cxn ang="0">
                  <a:pos x="1499" y="28"/>
                </a:cxn>
                <a:cxn ang="0">
                  <a:pos x="1437" y="82"/>
                </a:cxn>
                <a:cxn ang="0">
                  <a:pos x="1369" y="133"/>
                </a:cxn>
                <a:cxn ang="0">
                  <a:pos x="1296" y="181"/>
                </a:cxn>
                <a:cxn ang="0">
                  <a:pos x="1217" y="227"/>
                </a:cxn>
                <a:cxn ang="0">
                  <a:pos x="1135" y="269"/>
                </a:cxn>
                <a:cxn ang="0">
                  <a:pos x="1046" y="308"/>
                </a:cxn>
                <a:cxn ang="0">
                  <a:pos x="954" y="345"/>
                </a:cxn>
                <a:cxn ang="0">
                  <a:pos x="857" y="378"/>
                </a:cxn>
                <a:cxn ang="0">
                  <a:pos x="756" y="409"/>
                </a:cxn>
                <a:cxn ang="0">
                  <a:pos x="650" y="437"/>
                </a:cxn>
                <a:cxn ang="0">
                  <a:pos x="541" y="462"/>
                </a:cxn>
                <a:cxn ang="0">
                  <a:pos x="427" y="483"/>
                </a:cxn>
                <a:cxn ang="0">
                  <a:pos x="310" y="503"/>
                </a:cxn>
                <a:cxn ang="0">
                  <a:pos x="188" y="519"/>
                </a:cxn>
                <a:cxn ang="0">
                  <a:pos x="64" y="532"/>
                </a:cxn>
                <a:cxn ang="0">
                  <a:pos x="67" y="535"/>
                </a:cxn>
                <a:cxn ang="0">
                  <a:pos x="200" y="527"/>
                </a:cxn>
                <a:cxn ang="0">
                  <a:pos x="327" y="514"/>
                </a:cxn>
                <a:cxn ang="0">
                  <a:pos x="450" y="498"/>
                </a:cxn>
                <a:cxn ang="0">
                  <a:pos x="567" y="479"/>
                </a:cxn>
                <a:cxn ang="0">
                  <a:pos x="681" y="456"/>
                </a:cxn>
                <a:cxn ang="0">
                  <a:pos x="788" y="429"/>
                </a:cxn>
                <a:cxn ang="0">
                  <a:pos x="890" y="400"/>
                </a:cxn>
                <a:cxn ang="0">
                  <a:pos x="987" y="366"/>
                </a:cxn>
                <a:cxn ang="0">
                  <a:pos x="1079" y="330"/>
                </a:cxn>
                <a:cxn ang="0">
                  <a:pos x="1164" y="289"/>
                </a:cxn>
                <a:cxn ang="0">
                  <a:pos x="1244" y="244"/>
                </a:cxn>
                <a:cxn ang="0">
                  <a:pos x="1318" y="197"/>
                </a:cxn>
                <a:cxn ang="0">
                  <a:pos x="1386" y="145"/>
                </a:cxn>
                <a:cxn ang="0">
                  <a:pos x="1448" y="90"/>
                </a:cxn>
                <a:cxn ang="0">
                  <a:pos x="1504" y="30"/>
                </a:cxn>
              </a:cxnLst>
              <a:rect l="0" t="0" r="r" b="b"/>
              <a:pathLst>
                <a:path w="1529" h="538">
                  <a:moveTo>
                    <a:pt x="1529" y="0"/>
                  </a:moveTo>
                  <a:lnTo>
                    <a:pt x="1499" y="28"/>
                  </a:lnTo>
                  <a:lnTo>
                    <a:pt x="1469" y="55"/>
                  </a:lnTo>
                  <a:lnTo>
                    <a:pt x="1437" y="82"/>
                  </a:lnTo>
                  <a:lnTo>
                    <a:pt x="1403" y="108"/>
                  </a:lnTo>
                  <a:lnTo>
                    <a:pt x="1369" y="133"/>
                  </a:lnTo>
                  <a:lnTo>
                    <a:pt x="1333" y="158"/>
                  </a:lnTo>
                  <a:lnTo>
                    <a:pt x="1296" y="181"/>
                  </a:lnTo>
                  <a:lnTo>
                    <a:pt x="1257" y="204"/>
                  </a:lnTo>
                  <a:lnTo>
                    <a:pt x="1217" y="227"/>
                  </a:lnTo>
                  <a:lnTo>
                    <a:pt x="1177" y="249"/>
                  </a:lnTo>
                  <a:lnTo>
                    <a:pt x="1135" y="269"/>
                  </a:lnTo>
                  <a:lnTo>
                    <a:pt x="1092" y="289"/>
                  </a:lnTo>
                  <a:lnTo>
                    <a:pt x="1046" y="308"/>
                  </a:lnTo>
                  <a:lnTo>
                    <a:pt x="1001" y="326"/>
                  </a:lnTo>
                  <a:lnTo>
                    <a:pt x="954" y="345"/>
                  </a:lnTo>
                  <a:lnTo>
                    <a:pt x="907" y="362"/>
                  </a:lnTo>
                  <a:lnTo>
                    <a:pt x="857" y="378"/>
                  </a:lnTo>
                  <a:lnTo>
                    <a:pt x="807" y="393"/>
                  </a:lnTo>
                  <a:lnTo>
                    <a:pt x="756" y="409"/>
                  </a:lnTo>
                  <a:lnTo>
                    <a:pt x="704" y="423"/>
                  </a:lnTo>
                  <a:lnTo>
                    <a:pt x="650" y="437"/>
                  </a:lnTo>
                  <a:lnTo>
                    <a:pt x="596" y="449"/>
                  </a:lnTo>
                  <a:lnTo>
                    <a:pt x="541" y="462"/>
                  </a:lnTo>
                  <a:lnTo>
                    <a:pt x="485" y="472"/>
                  </a:lnTo>
                  <a:lnTo>
                    <a:pt x="427" y="483"/>
                  </a:lnTo>
                  <a:lnTo>
                    <a:pt x="369" y="493"/>
                  </a:lnTo>
                  <a:lnTo>
                    <a:pt x="310" y="503"/>
                  </a:lnTo>
                  <a:lnTo>
                    <a:pt x="250" y="511"/>
                  </a:lnTo>
                  <a:lnTo>
                    <a:pt x="188" y="519"/>
                  </a:lnTo>
                  <a:lnTo>
                    <a:pt x="127" y="525"/>
                  </a:lnTo>
                  <a:lnTo>
                    <a:pt x="64" y="532"/>
                  </a:lnTo>
                  <a:lnTo>
                    <a:pt x="0" y="538"/>
                  </a:lnTo>
                  <a:lnTo>
                    <a:pt x="67" y="535"/>
                  </a:lnTo>
                  <a:lnTo>
                    <a:pt x="134" y="531"/>
                  </a:lnTo>
                  <a:lnTo>
                    <a:pt x="200" y="527"/>
                  </a:lnTo>
                  <a:lnTo>
                    <a:pt x="264" y="520"/>
                  </a:lnTo>
                  <a:lnTo>
                    <a:pt x="327" y="514"/>
                  </a:lnTo>
                  <a:lnTo>
                    <a:pt x="389" y="506"/>
                  </a:lnTo>
                  <a:lnTo>
                    <a:pt x="450" y="498"/>
                  </a:lnTo>
                  <a:lnTo>
                    <a:pt x="510" y="489"/>
                  </a:lnTo>
                  <a:lnTo>
                    <a:pt x="567" y="479"/>
                  </a:lnTo>
                  <a:lnTo>
                    <a:pt x="624" y="468"/>
                  </a:lnTo>
                  <a:lnTo>
                    <a:pt x="681" y="456"/>
                  </a:lnTo>
                  <a:lnTo>
                    <a:pt x="735" y="443"/>
                  </a:lnTo>
                  <a:lnTo>
                    <a:pt x="788" y="429"/>
                  </a:lnTo>
                  <a:lnTo>
                    <a:pt x="840" y="415"/>
                  </a:lnTo>
                  <a:lnTo>
                    <a:pt x="890" y="400"/>
                  </a:lnTo>
                  <a:lnTo>
                    <a:pt x="939" y="384"/>
                  </a:lnTo>
                  <a:lnTo>
                    <a:pt x="987" y="366"/>
                  </a:lnTo>
                  <a:lnTo>
                    <a:pt x="1033" y="348"/>
                  </a:lnTo>
                  <a:lnTo>
                    <a:pt x="1079" y="330"/>
                  </a:lnTo>
                  <a:lnTo>
                    <a:pt x="1122" y="309"/>
                  </a:lnTo>
                  <a:lnTo>
                    <a:pt x="1164" y="289"/>
                  </a:lnTo>
                  <a:lnTo>
                    <a:pt x="1205" y="267"/>
                  </a:lnTo>
                  <a:lnTo>
                    <a:pt x="1244" y="244"/>
                  </a:lnTo>
                  <a:lnTo>
                    <a:pt x="1282" y="220"/>
                  </a:lnTo>
                  <a:lnTo>
                    <a:pt x="1318" y="197"/>
                  </a:lnTo>
                  <a:lnTo>
                    <a:pt x="1352" y="171"/>
                  </a:lnTo>
                  <a:lnTo>
                    <a:pt x="1386" y="145"/>
                  </a:lnTo>
                  <a:lnTo>
                    <a:pt x="1417" y="118"/>
                  </a:lnTo>
                  <a:lnTo>
                    <a:pt x="1448" y="90"/>
                  </a:lnTo>
                  <a:lnTo>
                    <a:pt x="1477" y="60"/>
                  </a:lnTo>
                  <a:lnTo>
                    <a:pt x="1504" y="30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30"/>
            <p:cNvSpPr>
              <a:spLocks noChangeAspect="1"/>
            </p:cNvSpPr>
            <p:nvPr/>
          </p:nvSpPr>
          <p:spPr bwMode="black">
            <a:xfrm>
              <a:off x="3509" y="720"/>
              <a:ext cx="560" cy="193"/>
            </a:xfrm>
            <a:custGeom>
              <a:avLst/>
              <a:gdLst/>
              <a:ahLst/>
              <a:cxnLst>
                <a:cxn ang="0">
                  <a:pos x="4065" y="4"/>
                </a:cxn>
                <a:cxn ang="0">
                  <a:pos x="3954" y="23"/>
                </a:cxn>
                <a:cxn ang="0">
                  <a:pos x="3848" y="54"/>
                </a:cxn>
                <a:cxn ang="0">
                  <a:pos x="3749" y="98"/>
                </a:cxn>
                <a:cxn ang="0">
                  <a:pos x="3655" y="154"/>
                </a:cxn>
                <a:cxn ang="0">
                  <a:pos x="3568" y="221"/>
                </a:cxn>
                <a:cxn ang="0">
                  <a:pos x="3490" y="299"/>
                </a:cxn>
                <a:cxn ang="0">
                  <a:pos x="3423" y="385"/>
                </a:cxn>
                <a:cxn ang="0">
                  <a:pos x="3069" y="371"/>
                </a:cxn>
                <a:cxn ang="0">
                  <a:pos x="2632" y="339"/>
                </a:cxn>
                <a:cxn ang="0">
                  <a:pos x="2213" y="325"/>
                </a:cxn>
                <a:cxn ang="0">
                  <a:pos x="1815" y="330"/>
                </a:cxn>
                <a:cxn ang="0">
                  <a:pos x="1674" y="335"/>
                </a:cxn>
                <a:cxn ang="0">
                  <a:pos x="1484" y="346"/>
                </a:cxn>
                <a:cxn ang="0">
                  <a:pos x="1257" y="371"/>
                </a:cxn>
                <a:cxn ang="0">
                  <a:pos x="1041" y="406"/>
                </a:cxn>
                <a:cxn ang="0">
                  <a:pos x="837" y="452"/>
                </a:cxn>
                <a:cxn ang="0">
                  <a:pos x="607" y="529"/>
                </a:cxn>
                <a:cxn ang="0">
                  <a:pos x="405" y="630"/>
                </a:cxn>
                <a:cxn ang="0">
                  <a:pos x="246" y="749"/>
                </a:cxn>
                <a:cxn ang="0">
                  <a:pos x="127" y="885"/>
                </a:cxn>
                <a:cxn ang="0">
                  <a:pos x="48" y="1035"/>
                </a:cxn>
                <a:cxn ang="0">
                  <a:pos x="7" y="1201"/>
                </a:cxn>
                <a:cxn ang="0">
                  <a:pos x="2" y="1378"/>
                </a:cxn>
                <a:cxn ang="0">
                  <a:pos x="32" y="1567"/>
                </a:cxn>
                <a:cxn ang="0">
                  <a:pos x="48" y="1551"/>
                </a:cxn>
                <a:cxn ang="0">
                  <a:pos x="87" y="1460"/>
                </a:cxn>
                <a:cxn ang="0">
                  <a:pos x="257" y="1272"/>
                </a:cxn>
                <a:cxn ang="0">
                  <a:pos x="510" y="1123"/>
                </a:cxn>
                <a:cxn ang="0">
                  <a:pos x="840" y="1011"/>
                </a:cxn>
                <a:cxn ang="0">
                  <a:pos x="1242" y="939"/>
                </a:cxn>
                <a:cxn ang="0">
                  <a:pos x="1709" y="905"/>
                </a:cxn>
                <a:cxn ang="0">
                  <a:pos x="2238" y="909"/>
                </a:cxn>
                <a:cxn ang="0">
                  <a:pos x="2821" y="950"/>
                </a:cxn>
                <a:cxn ang="0">
                  <a:pos x="3299" y="1044"/>
                </a:cxn>
                <a:cxn ang="0">
                  <a:pos x="3344" y="1194"/>
                </a:cxn>
                <a:cxn ang="0">
                  <a:pos x="3414" y="1332"/>
                </a:cxn>
                <a:cxn ang="0">
                  <a:pos x="3504" y="1454"/>
                </a:cxn>
                <a:cxn ang="0">
                  <a:pos x="3613" y="1559"/>
                </a:cxn>
                <a:cxn ang="0">
                  <a:pos x="3738" y="1642"/>
                </a:cxn>
                <a:cxn ang="0">
                  <a:pos x="3878" y="1704"/>
                </a:cxn>
                <a:cxn ang="0">
                  <a:pos x="4030" y="1738"/>
                </a:cxn>
                <a:cxn ang="0">
                  <a:pos x="4197" y="1746"/>
                </a:cxn>
                <a:cxn ang="0">
                  <a:pos x="4373" y="1720"/>
                </a:cxn>
                <a:cxn ang="0">
                  <a:pos x="4534" y="1660"/>
                </a:cxn>
                <a:cxn ang="0">
                  <a:pos x="4678" y="1573"/>
                </a:cxn>
                <a:cxn ang="0">
                  <a:pos x="4801" y="1460"/>
                </a:cxn>
                <a:cxn ang="0">
                  <a:pos x="4900" y="1325"/>
                </a:cxn>
                <a:cxn ang="0">
                  <a:pos x="4972" y="1173"/>
                </a:cxn>
                <a:cxn ang="0">
                  <a:pos x="5014" y="1006"/>
                </a:cxn>
                <a:cxn ang="0">
                  <a:pos x="5023" y="829"/>
                </a:cxn>
                <a:cxn ang="0">
                  <a:pos x="4997" y="655"/>
                </a:cxn>
                <a:cxn ang="0">
                  <a:pos x="4940" y="495"/>
                </a:cxn>
                <a:cxn ang="0">
                  <a:pos x="4854" y="352"/>
                </a:cxn>
                <a:cxn ang="0">
                  <a:pos x="4743" y="227"/>
                </a:cxn>
                <a:cxn ang="0">
                  <a:pos x="4609" y="127"/>
                </a:cxn>
                <a:cxn ang="0">
                  <a:pos x="4455" y="53"/>
                </a:cxn>
                <a:cxn ang="0">
                  <a:pos x="4286" y="10"/>
                </a:cxn>
              </a:cxnLst>
              <a:rect l="0" t="0" r="r" b="b"/>
              <a:pathLst>
                <a:path w="5024" h="1747">
                  <a:moveTo>
                    <a:pt x="4150" y="0"/>
                  </a:moveTo>
                  <a:lnTo>
                    <a:pt x="4122" y="0"/>
                  </a:lnTo>
                  <a:lnTo>
                    <a:pt x="4093" y="2"/>
                  </a:lnTo>
                  <a:lnTo>
                    <a:pt x="4065" y="4"/>
                  </a:lnTo>
                  <a:lnTo>
                    <a:pt x="4037" y="8"/>
                  </a:lnTo>
                  <a:lnTo>
                    <a:pt x="4010" y="12"/>
                  </a:lnTo>
                  <a:lnTo>
                    <a:pt x="3981" y="16"/>
                  </a:lnTo>
                  <a:lnTo>
                    <a:pt x="3954" y="23"/>
                  </a:lnTo>
                  <a:lnTo>
                    <a:pt x="3927" y="29"/>
                  </a:lnTo>
                  <a:lnTo>
                    <a:pt x="3901" y="37"/>
                  </a:lnTo>
                  <a:lnTo>
                    <a:pt x="3874" y="44"/>
                  </a:lnTo>
                  <a:lnTo>
                    <a:pt x="3848" y="54"/>
                  </a:lnTo>
                  <a:lnTo>
                    <a:pt x="3824" y="64"/>
                  </a:lnTo>
                  <a:lnTo>
                    <a:pt x="3798" y="75"/>
                  </a:lnTo>
                  <a:lnTo>
                    <a:pt x="3773" y="85"/>
                  </a:lnTo>
                  <a:lnTo>
                    <a:pt x="3749" y="98"/>
                  </a:lnTo>
                  <a:lnTo>
                    <a:pt x="3724" y="111"/>
                  </a:lnTo>
                  <a:lnTo>
                    <a:pt x="3700" y="124"/>
                  </a:lnTo>
                  <a:lnTo>
                    <a:pt x="3677" y="140"/>
                  </a:lnTo>
                  <a:lnTo>
                    <a:pt x="3655" y="154"/>
                  </a:lnTo>
                  <a:lnTo>
                    <a:pt x="3632" y="170"/>
                  </a:lnTo>
                  <a:lnTo>
                    <a:pt x="3610" y="186"/>
                  </a:lnTo>
                  <a:lnTo>
                    <a:pt x="3589" y="203"/>
                  </a:lnTo>
                  <a:lnTo>
                    <a:pt x="3568" y="221"/>
                  </a:lnTo>
                  <a:lnTo>
                    <a:pt x="3548" y="239"/>
                  </a:lnTo>
                  <a:lnTo>
                    <a:pt x="3528" y="259"/>
                  </a:lnTo>
                  <a:lnTo>
                    <a:pt x="3510" y="278"/>
                  </a:lnTo>
                  <a:lnTo>
                    <a:pt x="3490" y="299"/>
                  </a:lnTo>
                  <a:lnTo>
                    <a:pt x="3473" y="319"/>
                  </a:lnTo>
                  <a:lnTo>
                    <a:pt x="3456" y="341"/>
                  </a:lnTo>
                  <a:lnTo>
                    <a:pt x="3438" y="362"/>
                  </a:lnTo>
                  <a:lnTo>
                    <a:pt x="3423" y="385"/>
                  </a:lnTo>
                  <a:lnTo>
                    <a:pt x="3408" y="408"/>
                  </a:lnTo>
                  <a:lnTo>
                    <a:pt x="3293" y="395"/>
                  </a:lnTo>
                  <a:lnTo>
                    <a:pt x="3180" y="383"/>
                  </a:lnTo>
                  <a:lnTo>
                    <a:pt x="3069" y="371"/>
                  </a:lnTo>
                  <a:lnTo>
                    <a:pt x="2957" y="361"/>
                  </a:lnTo>
                  <a:lnTo>
                    <a:pt x="2848" y="353"/>
                  </a:lnTo>
                  <a:lnTo>
                    <a:pt x="2739" y="345"/>
                  </a:lnTo>
                  <a:lnTo>
                    <a:pt x="2632" y="339"/>
                  </a:lnTo>
                  <a:lnTo>
                    <a:pt x="2525" y="333"/>
                  </a:lnTo>
                  <a:lnTo>
                    <a:pt x="2419" y="329"/>
                  </a:lnTo>
                  <a:lnTo>
                    <a:pt x="2316" y="326"/>
                  </a:lnTo>
                  <a:lnTo>
                    <a:pt x="2213" y="325"/>
                  </a:lnTo>
                  <a:lnTo>
                    <a:pt x="2111" y="323"/>
                  </a:lnTo>
                  <a:lnTo>
                    <a:pt x="2012" y="325"/>
                  </a:lnTo>
                  <a:lnTo>
                    <a:pt x="1912" y="327"/>
                  </a:lnTo>
                  <a:lnTo>
                    <a:pt x="1815" y="330"/>
                  </a:lnTo>
                  <a:lnTo>
                    <a:pt x="1719" y="335"/>
                  </a:lnTo>
                  <a:lnTo>
                    <a:pt x="1706" y="335"/>
                  </a:lnTo>
                  <a:lnTo>
                    <a:pt x="1689" y="335"/>
                  </a:lnTo>
                  <a:lnTo>
                    <a:pt x="1674" y="335"/>
                  </a:lnTo>
                  <a:lnTo>
                    <a:pt x="1660" y="335"/>
                  </a:lnTo>
                  <a:lnTo>
                    <a:pt x="1601" y="337"/>
                  </a:lnTo>
                  <a:lnTo>
                    <a:pt x="1542" y="342"/>
                  </a:lnTo>
                  <a:lnTo>
                    <a:pt x="1484" y="346"/>
                  </a:lnTo>
                  <a:lnTo>
                    <a:pt x="1425" y="352"/>
                  </a:lnTo>
                  <a:lnTo>
                    <a:pt x="1369" y="357"/>
                  </a:lnTo>
                  <a:lnTo>
                    <a:pt x="1313" y="363"/>
                  </a:lnTo>
                  <a:lnTo>
                    <a:pt x="1257" y="371"/>
                  </a:lnTo>
                  <a:lnTo>
                    <a:pt x="1202" y="379"/>
                  </a:lnTo>
                  <a:lnTo>
                    <a:pt x="1147" y="387"/>
                  </a:lnTo>
                  <a:lnTo>
                    <a:pt x="1094" y="396"/>
                  </a:lnTo>
                  <a:lnTo>
                    <a:pt x="1041" y="406"/>
                  </a:lnTo>
                  <a:lnTo>
                    <a:pt x="990" y="416"/>
                  </a:lnTo>
                  <a:lnTo>
                    <a:pt x="938" y="428"/>
                  </a:lnTo>
                  <a:lnTo>
                    <a:pt x="887" y="440"/>
                  </a:lnTo>
                  <a:lnTo>
                    <a:pt x="837" y="452"/>
                  </a:lnTo>
                  <a:lnTo>
                    <a:pt x="787" y="466"/>
                  </a:lnTo>
                  <a:lnTo>
                    <a:pt x="724" y="486"/>
                  </a:lnTo>
                  <a:lnTo>
                    <a:pt x="664" y="506"/>
                  </a:lnTo>
                  <a:lnTo>
                    <a:pt x="607" y="529"/>
                  </a:lnTo>
                  <a:lnTo>
                    <a:pt x="553" y="553"/>
                  </a:lnTo>
                  <a:lnTo>
                    <a:pt x="501" y="577"/>
                  </a:lnTo>
                  <a:lnTo>
                    <a:pt x="452" y="602"/>
                  </a:lnTo>
                  <a:lnTo>
                    <a:pt x="405" y="630"/>
                  </a:lnTo>
                  <a:lnTo>
                    <a:pt x="362" y="658"/>
                  </a:lnTo>
                  <a:lnTo>
                    <a:pt x="321" y="687"/>
                  </a:lnTo>
                  <a:lnTo>
                    <a:pt x="282" y="717"/>
                  </a:lnTo>
                  <a:lnTo>
                    <a:pt x="246" y="749"/>
                  </a:lnTo>
                  <a:lnTo>
                    <a:pt x="213" y="781"/>
                  </a:lnTo>
                  <a:lnTo>
                    <a:pt x="183" y="815"/>
                  </a:lnTo>
                  <a:lnTo>
                    <a:pt x="153" y="849"/>
                  </a:lnTo>
                  <a:lnTo>
                    <a:pt x="127" y="885"/>
                  </a:lnTo>
                  <a:lnTo>
                    <a:pt x="105" y="921"/>
                  </a:lnTo>
                  <a:lnTo>
                    <a:pt x="83" y="958"/>
                  </a:lnTo>
                  <a:lnTo>
                    <a:pt x="65" y="996"/>
                  </a:lnTo>
                  <a:lnTo>
                    <a:pt x="48" y="1035"/>
                  </a:lnTo>
                  <a:lnTo>
                    <a:pt x="35" y="1075"/>
                  </a:lnTo>
                  <a:lnTo>
                    <a:pt x="24" y="1116"/>
                  </a:lnTo>
                  <a:lnTo>
                    <a:pt x="14" y="1158"/>
                  </a:lnTo>
                  <a:lnTo>
                    <a:pt x="7" y="1201"/>
                  </a:lnTo>
                  <a:lnTo>
                    <a:pt x="3" y="1244"/>
                  </a:lnTo>
                  <a:lnTo>
                    <a:pt x="1" y="1288"/>
                  </a:lnTo>
                  <a:lnTo>
                    <a:pt x="0" y="1333"/>
                  </a:lnTo>
                  <a:lnTo>
                    <a:pt x="2" y="1378"/>
                  </a:lnTo>
                  <a:lnTo>
                    <a:pt x="6" y="1425"/>
                  </a:lnTo>
                  <a:lnTo>
                    <a:pt x="13" y="1471"/>
                  </a:lnTo>
                  <a:lnTo>
                    <a:pt x="21" y="1519"/>
                  </a:lnTo>
                  <a:lnTo>
                    <a:pt x="32" y="1567"/>
                  </a:lnTo>
                  <a:lnTo>
                    <a:pt x="44" y="1616"/>
                  </a:lnTo>
                  <a:lnTo>
                    <a:pt x="45" y="1592"/>
                  </a:lnTo>
                  <a:lnTo>
                    <a:pt x="46" y="1565"/>
                  </a:lnTo>
                  <a:lnTo>
                    <a:pt x="48" y="1551"/>
                  </a:lnTo>
                  <a:lnTo>
                    <a:pt x="51" y="1538"/>
                  </a:lnTo>
                  <a:lnTo>
                    <a:pt x="54" y="1525"/>
                  </a:lnTo>
                  <a:lnTo>
                    <a:pt x="59" y="1514"/>
                  </a:lnTo>
                  <a:lnTo>
                    <a:pt x="87" y="1460"/>
                  </a:lnTo>
                  <a:lnTo>
                    <a:pt x="122" y="1409"/>
                  </a:lnTo>
                  <a:lnTo>
                    <a:pt x="162" y="1362"/>
                  </a:lnTo>
                  <a:lnTo>
                    <a:pt x="206" y="1315"/>
                  </a:lnTo>
                  <a:lnTo>
                    <a:pt x="257" y="1272"/>
                  </a:lnTo>
                  <a:lnTo>
                    <a:pt x="312" y="1231"/>
                  </a:lnTo>
                  <a:lnTo>
                    <a:pt x="373" y="1192"/>
                  </a:lnTo>
                  <a:lnTo>
                    <a:pt x="439" y="1156"/>
                  </a:lnTo>
                  <a:lnTo>
                    <a:pt x="510" y="1123"/>
                  </a:lnTo>
                  <a:lnTo>
                    <a:pt x="585" y="1091"/>
                  </a:lnTo>
                  <a:lnTo>
                    <a:pt x="665" y="1062"/>
                  </a:lnTo>
                  <a:lnTo>
                    <a:pt x="750" y="1035"/>
                  </a:lnTo>
                  <a:lnTo>
                    <a:pt x="840" y="1011"/>
                  </a:lnTo>
                  <a:lnTo>
                    <a:pt x="933" y="990"/>
                  </a:lnTo>
                  <a:lnTo>
                    <a:pt x="1032" y="970"/>
                  </a:lnTo>
                  <a:lnTo>
                    <a:pt x="1134" y="954"/>
                  </a:lnTo>
                  <a:lnTo>
                    <a:pt x="1242" y="939"/>
                  </a:lnTo>
                  <a:lnTo>
                    <a:pt x="1353" y="927"/>
                  </a:lnTo>
                  <a:lnTo>
                    <a:pt x="1468" y="917"/>
                  </a:lnTo>
                  <a:lnTo>
                    <a:pt x="1587" y="910"/>
                  </a:lnTo>
                  <a:lnTo>
                    <a:pt x="1709" y="905"/>
                  </a:lnTo>
                  <a:lnTo>
                    <a:pt x="1836" y="902"/>
                  </a:lnTo>
                  <a:lnTo>
                    <a:pt x="1966" y="902"/>
                  </a:lnTo>
                  <a:lnTo>
                    <a:pt x="2100" y="904"/>
                  </a:lnTo>
                  <a:lnTo>
                    <a:pt x="2238" y="909"/>
                  </a:lnTo>
                  <a:lnTo>
                    <a:pt x="2378" y="915"/>
                  </a:lnTo>
                  <a:lnTo>
                    <a:pt x="2523" y="924"/>
                  </a:lnTo>
                  <a:lnTo>
                    <a:pt x="2670" y="936"/>
                  </a:lnTo>
                  <a:lnTo>
                    <a:pt x="2821" y="950"/>
                  </a:lnTo>
                  <a:lnTo>
                    <a:pt x="2974" y="966"/>
                  </a:lnTo>
                  <a:lnTo>
                    <a:pt x="3131" y="984"/>
                  </a:lnTo>
                  <a:lnTo>
                    <a:pt x="3291" y="1005"/>
                  </a:lnTo>
                  <a:lnTo>
                    <a:pt x="3299" y="1044"/>
                  </a:lnTo>
                  <a:lnTo>
                    <a:pt x="3308" y="1083"/>
                  </a:lnTo>
                  <a:lnTo>
                    <a:pt x="3318" y="1121"/>
                  </a:lnTo>
                  <a:lnTo>
                    <a:pt x="3331" y="1157"/>
                  </a:lnTo>
                  <a:lnTo>
                    <a:pt x="3344" y="1194"/>
                  </a:lnTo>
                  <a:lnTo>
                    <a:pt x="3361" y="1230"/>
                  </a:lnTo>
                  <a:lnTo>
                    <a:pt x="3377" y="1264"/>
                  </a:lnTo>
                  <a:lnTo>
                    <a:pt x="3395" y="1299"/>
                  </a:lnTo>
                  <a:lnTo>
                    <a:pt x="3414" y="1332"/>
                  </a:lnTo>
                  <a:lnTo>
                    <a:pt x="3435" y="1364"/>
                  </a:lnTo>
                  <a:lnTo>
                    <a:pt x="3457" y="1395"/>
                  </a:lnTo>
                  <a:lnTo>
                    <a:pt x="3480" y="1425"/>
                  </a:lnTo>
                  <a:lnTo>
                    <a:pt x="3504" y="1454"/>
                  </a:lnTo>
                  <a:lnTo>
                    <a:pt x="3529" y="1482"/>
                  </a:lnTo>
                  <a:lnTo>
                    <a:pt x="3556" y="1509"/>
                  </a:lnTo>
                  <a:lnTo>
                    <a:pt x="3584" y="1534"/>
                  </a:lnTo>
                  <a:lnTo>
                    <a:pt x="3613" y="1559"/>
                  </a:lnTo>
                  <a:lnTo>
                    <a:pt x="3643" y="1581"/>
                  </a:lnTo>
                  <a:lnTo>
                    <a:pt x="3674" y="1603"/>
                  </a:lnTo>
                  <a:lnTo>
                    <a:pt x="3706" y="1624"/>
                  </a:lnTo>
                  <a:lnTo>
                    <a:pt x="3738" y="1642"/>
                  </a:lnTo>
                  <a:lnTo>
                    <a:pt x="3772" y="1660"/>
                  </a:lnTo>
                  <a:lnTo>
                    <a:pt x="3806" y="1676"/>
                  </a:lnTo>
                  <a:lnTo>
                    <a:pt x="3842" y="1691"/>
                  </a:lnTo>
                  <a:lnTo>
                    <a:pt x="3878" y="1704"/>
                  </a:lnTo>
                  <a:lnTo>
                    <a:pt x="3914" y="1714"/>
                  </a:lnTo>
                  <a:lnTo>
                    <a:pt x="3952" y="1724"/>
                  </a:lnTo>
                  <a:lnTo>
                    <a:pt x="3991" y="1733"/>
                  </a:lnTo>
                  <a:lnTo>
                    <a:pt x="4030" y="1738"/>
                  </a:lnTo>
                  <a:lnTo>
                    <a:pt x="4069" y="1744"/>
                  </a:lnTo>
                  <a:lnTo>
                    <a:pt x="4109" y="1746"/>
                  </a:lnTo>
                  <a:lnTo>
                    <a:pt x="4150" y="1747"/>
                  </a:lnTo>
                  <a:lnTo>
                    <a:pt x="4197" y="1746"/>
                  </a:lnTo>
                  <a:lnTo>
                    <a:pt x="4241" y="1743"/>
                  </a:lnTo>
                  <a:lnTo>
                    <a:pt x="4286" y="1737"/>
                  </a:lnTo>
                  <a:lnTo>
                    <a:pt x="4330" y="1730"/>
                  </a:lnTo>
                  <a:lnTo>
                    <a:pt x="4373" y="1720"/>
                  </a:lnTo>
                  <a:lnTo>
                    <a:pt x="4414" y="1708"/>
                  </a:lnTo>
                  <a:lnTo>
                    <a:pt x="4455" y="1694"/>
                  </a:lnTo>
                  <a:lnTo>
                    <a:pt x="4495" y="1678"/>
                  </a:lnTo>
                  <a:lnTo>
                    <a:pt x="4534" y="1660"/>
                  </a:lnTo>
                  <a:lnTo>
                    <a:pt x="4572" y="1641"/>
                  </a:lnTo>
                  <a:lnTo>
                    <a:pt x="4609" y="1620"/>
                  </a:lnTo>
                  <a:lnTo>
                    <a:pt x="4645" y="1598"/>
                  </a:lnTo>
                  <a:lnTo>
                    <a:pt x="4678" y="1573"/>
                  </a:lnTo>
                  <a:lnTo>
                    <a:pt x="4711" y="1547"/>
                  </a:lnTo>
                  <a:lnTo>
                    <a:pt x="4743" y="1520"/>
                  </a:lnTo>
                  <a:lnTo>
                    <a:pt x="4772" y="1491"/>
                  </a:lnTo>
                  <a:lnTo>
                    <a:pt x="4801" y="1460"/>
                  </a:lnTo>
                  <a:lnTo>
                    <a:pt x="4828" y="1428"/>
                  </a:lnTo>
                  <a:lnTo>
                    <a:pt x="4854" y="1395"/>
                  </a:lnTo>
                  <a:lnTo>
                    <a:pt x="4878" y="1361"/>
                  </a:lnTo>
                  <a:lnTo>
                    <a:pt x="4900" y="1325"/>
                  </a:lnTo>
                  <a:lnTo>
                    <a:pt x="4920" y="1289"/>
                  </a:lnTo>
                  <a:lnTo>
                    <a:pt x="4940" y="1252"/>
                  </a:lnTo>
                  <a:lnTo>
                    <a:pt x="4957" y="1213"/>
                  </a:lnTo>
                  <a:lnTo>
                    <a:pt x="4972" y="1173"/>
                  </a:lnTo>
                  <a:lnTo>
                    <a:pt x="4985" y="1133"/>
                  </a:lnTo>
                  <a:lnTo>
                    <a:pt x="4997" y="1091"/>
                  </a:lnTo>
                  <a:lnTo>
                    <a:pt x="5007" y="1049"/>
                  </a:lnTo>
                  <a:lnTo>
                    <a:pt x="5014" y="1006"/>
                  </a:lnTo>
                  <a:lnTo>
                    <a:pt x="5019" y="963"/>
                  </a:lnTo>
                  <a:lnTo>
                    <a:pt x="5023" y="918"/>
                  </a:lnTo>
                  <a:lnTo>
                    <a:pt x="5024" y="874"/>
                  </a:lnTo>
                  <a:lnTo>
                    <a:pt x="5023" y="829"/>
                  </a:lnTo>
                  <a:lnTo>
                    <a:pt x="5019" y="784"/>
                  </a:lnTo>
                  <a:lnTo>
                    <a:pt x="5014" y="741"/>
                  </a:lnTo>
                  <a:lnTo>
                    <a:pt x="5007" y="698"/>
                  </a:lnTo>
                  <a:lnTo>
                    <a:pt x="4997" y="655"/>
                  </a:lnTo>
                  <a:lnTo>
                    <a:pt x="4985" y="614"/>
                  </a:lnTo>
                  <a:lnTo>
                    <a:pt x="4972" y="574"/>
                  </a:lnTo>
                  <a:lnTo>
                    <a:pt x="4957" y="534"/>
                  </a:lnTo>
                  <a:lnTo>
                    <a:pt x="4940" y="495"/>
                  </a:lnTo>
                  <a:lnTo>
                    <a:pt x="4920" y="458"/>
                  </a:lnTo>
                  <a:lnTo>
                    <a:pt x="4900" y="422"/>
                  </a:lnTo>
                  <a:lnTo>
                    <a:pt x="4878" y="386"/>
                  </a:lnTo>
                  <a:lnTo>
                    <a:pt x="4854" y="352"/>
                  </a:lnTo>
                  <a:lnTo>
                    <a:pt x="4828" y="319"/>
                  </a:lnTo>
                  <a:lnTo>
                    <a:pt x="4801" y="287"/>
                  </a:lnTo>
                  <a:lnTo>
                    <a:pt x="4772" y="256"/>
                  </a:lnTo>
                  <a:lnTo>
                    <a:pt x="4743" y="227"/>
                  </a:lnTo>
                  <a:lnTo>
                    <a:pt x="4711" y="200"/>
                  </a:lnTo>
                  <a:lnTo>
                    <a:pt x="4678" y="174"/>
                  </a:lnTo>
                  <a:lnTo>
                    <a:pt x="4645" y="149"/>
                  </a:lnTo>
                  <a:lnTo>
                    <a:pt x="4609" y="127"/>
                  </a:lnTo>
                  <a:lnTo>
                    <a:pt x="4572" y="106"/>
                  </a:lnTo>
                  <a:lnTo>
                    <a:pt x="4534" y="87"/>
                  </a:lnTo>
                  <a:lnTo>
                    <a:pt x="4495" y="69"/>
                  </a:lnTo>
                  <a:lnTo>
                    <a:pt x="4455" y="53"/>
                  </a:lnTo>
                  <a:lnTo>
                    <a:pt x="4414" y="39"/>
                  </a:lnTo>
                  <a:lnTo>
                    <a:pt x="4373" y="28"/>
                  </a:lnTo>
                  <a:lnTo>
                    <a:pt x="4330" y="17"/>
                  </a:lnTo>
                  <a:lnTo>
                    <a:pt x="4286" y="10"/>
                  </a:lnTo>
                  <a:lnTo>
                    <a:pt x="4241" y="4"/>
                  </a:lnTo>
                  <a:lnTo>
                    <a:pt x="4197" y="1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31"/>
            <p:cNvSpPr>
              <a:spLocks noChangeAspect="1"/>
            </p:cNvSpPr>
            <p:nvPr/>
          </p:nvSpPr>
          <p:spPr bwMode="black">
            <a:xfrm>
              <a:off x="3867" y="947"/>
              <a:ext cx="211" cy="433"/>
            </a:xfrm>
            <a:custGeom>
              <a:avLst/>
              <a:gdLst/>
              <a:ahLst/>
              <a:cxnLst>
                <a:cxn ang="0">
                  <a:pos x="1907" y="0"/>
                </a:cxn>
                <a:cxn ang="0">
                  <a:pos x="0" y="0"/>
                </a:cxn>
                <a:cxn ang="0">
                  <a:pos x="0" y="2781"/>
                </a:cxn>
                <a:cxn ang="0">
                  <a:pos x="115" y="2857"/>
                </a:cxn>
                <a:cxn ang="0">
                  <a:pos x="231" y="2932"/>
                </a:cxn>
                <a:cxn ang="0">
                  <a:pos x="348" y="3007"/>
                </a:cxn>
                <a:cxn ang="0">
                  <a:pos x="466" y="3081"/>
                </a:cxn>
                <a:cxn ang="0">
                  <a:pos x="584" y="3154"/>
                </a:cxn>
                <a:cxn ang="0">
                  <a:pos x="703" y="3227"/>
                </a:cxn>
                <a:cxn ang="0">
                  <a:pos x="823" y="3298"/>
                </a:cxn>
                <a:cxn ang="0">
                  <a:pos x="943" y="3368"/>
                </a:cxn>
                <a:cxn ang="0">
                  <a:pos x="1063" y="3439"/>
                </a:cxn>
                <a:cxn ang="0">
                  <a:pos x="1183" y="3508"/>
                </a:cxn>
                <a:cxn ang="0">
                  <a:pos x="1304" y="3576"/>
                </a:cxn>
                <a:cxn ang="0">
                  <a:pos x="1424" y="3643"/>
                </a:cxn>
                <a:cxn ang="0">
                  <a:pos x="1545" y="3709"/>
                </a:cxn>
                <a:cxn ang="0">
                  <a:pos x="1667" y="3774"/>
                </a:cxn>
                <a:cxn ang="0">
                  <a:pos x="1787" y="3839"/>
                </a:cxn>
                <a:cxn ang="0">
                  <a:pos x="1907" y="3902"/>
                </a:cxn>
                <a:cxn ang="0">
                  <a:pos x="1907" y="0"/>
                </a:cxn>
              </a:cxnLst>
              <a:rect l="0" t="0" r="r" b="b"/>
              <a:pathLst>
                <a:path w="1907" h="3902">
                  <a:moveTo>
                    <a:pt x="1907" y="0"/>
                  </a:moveTo>
                  <a:lnTo>
                    <a:pt x="0" y="0"/>
                  </a:lnTo>
                  <a:lnTo>
                    <a:pt x="0" y="2781"/>
                  </a:lnTo>
                  <a:lnTo>
                    <a:pt x="115" y="2857"/>
                  </a:lnTo>
                  <a:lnTo>
                    <a:pt x="231" y="2932"/>
                  </a:lnTo>
                  <a:lnTo>
                    <a:pt x="348" y="3007"/>
                  </a:lnTo>
                  <a:lnTo>
                    <a:pt x="466" y="3081"/>
                  </a:lnTo>
                  <a:lnTo>
                    <a:pt x="584" y="3154"/>
                  </a:lnTo>
                  <a:lnTo>
                    <a:pt x="703" y="3227"/>
                  </a:lnTo>
                  <a:lnTo>
                    <a:pt x="823" y="3298"/>
                  </a:lnTo>
                  <a:lnTo>
                    <a:pt x="943" y="3368"/>
                  </a:lnTo>
                  <a:lnTo>
                    <a:pt x="1063" y="3439"/>
                  </a:lnTo>
                  <a:lnTo>
                    <a:pt x="1183" y="3508"/>
                  </a:lnTo>
                  <a:lnTo>
                    <a:pt x="1304" y="3576"/>
                  </a:lnTo>
                  <a:lnTo>
                    <a:pt x="1424" y="3643"/>
                  </a:lnTo>
                  <a:lnTo>
                    <a:pt x="1545" y="3709"/>
                  </a:lnTo>
                  <a:lnTo>
                    <a:pt x="1667" y="3774"/>
                  </a:lnTo>
                  <a:lnTo>
                    <a:pt x="1787" y="3839"/>
                  </a:lnTo>
                  <a:lnTo>
                    <a:pt x="1907" y="3902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Freeform 32"/>
            <p:cNvSpPr>
              <a:spLocks noChangeAspect="1"/>
            </p:cNvSpPr>
            <p:nvPr/>
          </p:nvSpPr>
          <p:spPr bwMode="black">
            <a:xfrm>
              <a:off x="3456" y="833"/>
              <a:ext cx="1923" cy="911"/>
            </a:xfrm>
            <a:custGeom>
              <a:avLst/>
              <a:gdLst/>
              <a:ahLst/>
              <a:cxnLst>
                <a:cxn ang="0">
                  <a:pos x="11617" y="2146"/>
                </a:cxn>
                <a:cxn ang="0">
                  <a:pos x="9384" y="1019"/>
                </a:cxn>
                <a:cxn ang="0">
                  <a:pos x="8590" y="876"/>
                </a:cxn>
                <a:cxn ang="0">
                  <a:pos x="7732" y="578"/>
                </a:cxn>
                <a:cxn ang="0">
                  <a:pos x="7705" y="650"/>
                </a:cxn>
                <a:cxn ang="0">
                  <a:pos x="8575" y="949"/>
                </a:cxn>
                <a:cxn ang="0">
                  <a:pos x="9384" y="4295"/>
                </a:cxn>
                <a:cxn ang="0">
                  <a:pos x="6656" y="5446"/>
                </a:cxn>
                <a:cxn ang="0">
                  <a:pos x="7340" y="5750"/>
                </a:cxn>
                <a:cxn ang="0">
                  <a:pos x="7864" y="5971"/>
                </a:cxn>
                <a:cxn ang="0">
                  <a:pos x="8073" y="5154"/>
                </a:cxn>
                <a:cxn ang="0">
                  <a:pos x="9498" y="6587"/>
                </a:cxn>
                <a:cxn ang="0">
                  <a:pos x="10713" y="6974"/>
                </a:cxn>
                <a:cxn ang="0">
                  <a:pos x="11459" y="2154"/>
                </a:cxn>
                <a:cxn ang="0">
                  <a:pos x="11979" y="7324"/>
                </a:cxn>
                <a:cxn ang="0">
                  <a:pos x="12793" y="7509"/>
                </a:cxn>
                <a:cxn ang="0">
                  <a:pos x="13562" y="7651"/>
                </a:cxn>
                <a:cxn ang="0">
                  <a:pos x="14277" y="7745"/>
                </a:cxn>
                <a:cxn ang="0">
                  <a:pos x="14933" y="7788"/>
                </a:cxn>
                <a:cxn ang="0">
                  <a:pos x="13979" y="3555"/>
                </a:cxn>
                <a:cxn ang="0">
                  <a:pos x="15315" y="4496"/>
                </a:cxn>
                <a:cxn ang="0">
                  <a:pos x="16333" y="5414"/>
                </a:cxn>
                <a:cxn ang="0">
                  <a:pos x="16975" y="6261"/>
                </a:cxn>
                <a:cxn ang="0">
                  <a:pos x="17177" y="6995"/>
                </a:cxn>
                <a:cxn ang="0">
                  <a:pos x="16710" y="7684"/>
                </a:cxn>
                <a:cxn ang="0">
                  <a:pos x="15303" y="7988"/>
                </a:cxn>
                <a:cxn ang="0">
                  <a:pos x="13197" y="7799"/>
                </a:cxn>
                <a:cxn ang="0">
                  <a:pos x="10616" y="7179"/>
                </a:cxn>
                <a:cxn ang="0">
                  <a:pos x="7782" y="6187"/>
                </a:cxn>
                <a:cxn ang="0">
                  <a:pos x="6982" y="5859"/>
                </a:cxn>
                <a:cxn ang="0">
                  <a:pos x="6115" y="5456"/>
                </a:cxn>
                <a:cxn ang="0">
                  <a:pos x="5210" y="4990"/>
                </a:cxn>
                <a:cxn ang="0">
                  <a:pos x="4302" y="4475"/>
                </a:cxn>
                <a:cxn ang="0">
                  <a:pos x="3311" y="3869"/>
                </a:cxn>
                <a:cxn ang="0">
                  <a:pos x="1877" y="2799"/>
                </a:cxn>
                <a:cxn ang="0">
                  <a:pos x="857" y="1789"/>
                </a:cxn>
                <a:cxn ang="0">
                  <a:pos x="288" y="893"/>
                </a:cxn>
                <a:cxn ang="0">
                  <a:pos x="201" y="168"/>
                </a:cxn>
                <a:cxn ang="0">
                  <a:pos x="140" y="185"/>
                </a:cxn>
                <a:cxn ang="0">
                  <a:pos x="21" y="490"/>
                </a:cxn>
                <a:cxn ang="0">
                  <a:pos x="118" y="1238"/>
                </a:cxn>
                <a:cxn ang="0">
                  <a:pos x="685" y="2122"/>
                </a:cxn>
                <a:cxn ang="0">
                  <a:pos x="1710" y="3110"/>
                </a:cxn>
                <a:cxn ang="0">
                  <a:pos x="3188" y="4172"/>
                </a:cxn>
                <a:cxn ang="0">
                  <a:pos x="5753" y="5597"/>
                </a:cxn>
                <a:cxn ang="0">
                  <a:pos x="6253" y="8051"/>
                </a:cxn>
                <a:cxn ang="0">
                  <a:pos x="8451" y="6776"/>
                </a:cxn>
                <a:cxn ang="0">
                  <a:pos x="11299" y="7679"/>
                </a:cxn>
                <a:cxn ang="0">
                  <a:pos x="11859" y="7818"/>
                </a:cxn>
                <a:cxn ang="0">
                  <a:pos x="14044" y="8168"/>
                </a:cxn>
                <a:cxn ang="0">
                  <a:pos x="15231" y="8195"/>
                </a:cxn>
                <a:cxn ang="0">
                  <a:pos x="16193" y="8053"/>
                </a:cxn>
                <a:cxn ang="0">
                  <a:pos x="16885" y="7738"/>
                </a:cxn>
                <a:cxn ang="0">
                  <a:pos x="17266" y="7236"/>
                </a:cxn>
                <a:cxn ang="0">
                  <a:pos x="17215" y="6530"/>
                </a:cxn>
                <a:cxn ang="0">
                  <a:pos x="16685" y="5681"/>
                </a:cxn>
                <a:cxn ang="0">
                  <a:pos x="15734" y="4737"/>
                </a:cxn>
                <a:cxn ang="0">
                  <a:pos x="14423" y="3747"/>
                </a:cxn>
              </a:cxnLst>
              <a:rect l="0" t="0" r="r" b="b"/>
              <a:pathLst>
                <a:path w="17307" h="8203">
                  <a:moveTo>
                    <a:pt x="13766" y="3320"/>
                  </a:moveTo>
                  <a:lnTo>
                    <a:pt x="13766" y="1019"/>
                  </a:lnTo>
                  <a:lnTo>
                    <a:pt x="11859" y="1019"/>
                  </a:lnTo>
                  <a:lnTo>
                    <a:pt x="11859" y="2271"/>
                  </a:lnTo>
                  <a:lnTo>
                    <a:pt x="11777" y="2228"/>
                  </a:lnTo>
                  <a:lnTo>
                    <a:pt x="11697" y="2186"/>
                  </a:lnTo>
                  <a:lnTo>
                    <a:pt x="11617" y="2146"/>
                  </a:lnTo>
                  <a:lnTo>
                    <a:pt x="11538" y="2106"/>
                  </a:lnTo>
                  <a:lnTo>
                    <a:pt x="11459" y="2066"/>
                  </a:lnTo>
                  <a:lnTo>
                    <a:pt x="11379" y="2028"/>
                  </a:lnTo>
                  <a:lnTo>
                    <a:pt x="11299" y="1989"/>
                  </a:lnTo>
                  <a:lnTo>
                    <a:pt x="11218" y="1951"/>
                  </a:lnTo>
                  <a:lnTo>
                    <a:pt x="11218" y="1019"/>
                  </a:lnTo>
                  <a:lnTo>
                    <a:pt x="9384" y="1019"/>
                  </a:lnTo>
                  <a:lnTo>
                    <a:pt x="9384" y="1179"/>
                  </a:lnTo>
                  <a:lnTo>
                    <a:pt x="9247" y="1125"/>
                  </a:lnTo>
                  <a:lnTo>
                    <a:pt x="9113" y="1073"/>
                  </a:lnTo>
                  <a:lnTo>
                    <a:pt x="8980" y="1022"/>
                  </a:lnTo>
                  <a:lnTo>
                    <a:pt x="8848" y="971"/>
                  </a:lnTo>
                  <a:lnTo>
                    <a:pt x="8718" y="923"/>
                  </a:lnTo>
                  <a:lnTo>
                    <a:pt x="8590" y="876"/>
                  </a:lnTo>
                  <a:lnTo>
                    <a:pt x="8463" y="830"/>
                  </a:lnTo>
                  <a:lnTo>
                    <a:pt x="8337" y="784"/>
                  </a:lnTo>
                  <a:lnTo>
                    <a:pt x="8213" y="741"/>
                  </a:lnTo>
                  <a:lnTo>
                    <a:pt x="8090" y="698"/>
                  </a:lnTo>
                  <a:lnTo>
                    <a:pt x="7969" y="657"/>
                  </a:lnTo>
                  <a:lnTo>
                    <a:pt x="7850" y="616"/>
                  </a:lnTo>
                  <a:lnTo>
                    <a:pt x="7732" y="578"/>
                  </a:lnTo>
                  <a:lnTo>
                    <a:pt x="7616" y="539"/>
                  </a:lnTo>
                  <a:lnTo>
                    <a:pt x="7502" y="502"/>
                  </a:lnTo>
                  <a:lnTo>
                    <a:pt x="7389" y="466"/>
                  </a:lnTo>
                  <a:lnTo>
                    <a:pt x="7360" y="539"/>
                  </a:lnTo>
                  <a:lnTo>
                    <a:pt x="7472" y="574"/>
                  </a:lnTo>
                  <a:lnTo>
                    <a:pt x="7588" y="612"/>
                  </a:lnTo>
                  <a:lnTo>
                    <a:pt x="7705" y="650"/>
                  </a:lnTo>
                  <a:lnTo>
                    <a:pt x="7823" y="689"/>
                  </a:lnTo>
                  <a:lnTo>
                    <a:pt x="7944" y="729"/>
                  </a:lnTo>
                  <a:lnTo>
                    <a:pt x="8066" y="771"/>
                  </a:lnTo>
                  <a:lnTo>
                    <a:pt x="8191" y="813"/>
                  </a:lnTo>
                  <a:lnTo>
                    <a:pt x="8317" y="858"/>
                  </a:lnTo>
                  <a:lnTo>
                    <a:pt x="8445" y="902"/>
                  </a:lnTo>
                  <a:lnTo>
                    <a:pt x="8575" y="949"/>
                  </a:lnTo>
                  <a:lnTo>
                    <a:pt x="8705" y="996"/>
                  </a:lnTo>
                  <a:lnTo>
                    <a:pt x="8837" y="1045"/>
                  </a:lnTo>
                  <a:lnTo>
                    <a:pt x="8973" y="1095"/>
                  </a:lnTo>
                  <a:lnTo>
                    <a:pt x="9108" y="1145"/>
                  </a:lnTo>
                  <a:lnTo>
                    <a:pt x="9245" y="1198"/>
                  </a:lnTo>
                  <a:lnTo>
                    <a:pt x="9384" y="1253"/>
                  </a:lnTo>
                  <a:lnTo>
                    <a:pt x="9384" y="4295"/>
                  </a:lnTo>
                  <a:lnTo>
                    <a:pt x="8205" y="1019"/>
                  </a:lnTo>
                  <a:lnTo>
                    <a:pt x="6253" y="1019"/>
                  </a:lnTo>
                  <a:lnTo>
                    <a:pt x="6253" y="5256"/>
                  </a:lnTo>
                  <a:lnTo>
                    <a:pt x="6354" y="5304"/>
                  </a:lnTo>
                  <a:lnTo>
                    <a:pt x="6456" y="5352"/>
                  </a:lnTo>
                  <a:lnTo>
                    <a:pt x="6556" y="5400"/>
                  </a:lnTo>
                  <a:lnTo>
                    <a:pt x="6656" y="5446"/>
                  </a:lnTo>
                  <a:lnTo>
                    <a:pt x="6756" y="5493"/>
                  </a:lnTo>
                  <a:lnTo>
                    <a:pt x="6856" y="5537"/>
                  </a:lnTo>
                  <a:lnTo>
                    <a:pt x="6954" y="5581"/>
                  </a:lnTo>
                  <a:lnTo>
                    <a:pt x="7053" y="5625"/>
                  </a:lnTo>
                  <a:lnTo>
                    <a:pt x="7149" y="5668"/>
                  </a:lnTo>
                  <a:lnTo>
                    <a:pt x="7245" y="5709"/>
                  </a:lnTo>
                  <a:lnTo>
                    <a:pt x="7340" y="5750"/>
                  </a:lnTo>
                  <a:lnTo>
                    <a:pt x="7434" y="5790"/>
                  </a:lnTo>
                  <a:lnTo>
                    <a:pt x="7527" y="5829"/>
                  </a:lnTo>
                  <a:lnTo>
                    <a:pt x="7618" y="5867"/>
                  </a:lnTo>
                  <a:lnTo>
                    <a:pt x="7708" y="5904"/>
                  </a:lnTo>
                  <a:lnTo>
                    <a:pt x="7797" y="5941"/>
                  </a:lnTo>
                  <a:lnTo>
                    <a:pt x="7830" y="5956"/>
                  </a:lnTo>
                  <a:lnTo>
                    <a:pt x="7864" y="5971"/>
                  </a:lnTo>
                  <a:lnTo>
                    <a:pt x="7900" y="5985"/>
                  </a:lnTo>
                  <a:lnTo>
                    <a:pt x="7935" y="5998"/>
                  </a:lnTo>
                  <a:lnTo>
                    <a:pt x="7970" y="6012"/>
                  </a:lnTo>
                  <a:lnTo>
                    <a:pt x="8006" y="6026"/>
                  </a:lnTo>
                  <a:lnTo>
                    <a:pt x="8040" y="6041"/>
                  </a:lnTo>
                  <a:lnTo>
                    <a:pt x="8073" y="6056"/>
                  </a:lnTo>
                  <a:lnTo>
                    <a:pt x="8073" y="5154"/>
                  </a:lnTo>
                  <a:lnTo>
                    <a:pt x="8437" y="6202"/>
                  </a:lnTo>
                  <a:lnTo>
                    <a:pt x="8615" y="6269"/>
                  </a:lnTo>
                  <a:lnTo>
                    <a:pt x="8792" y="6335"/>
                  </a:lnTo>
                  <a:lnTo>
                    <a:pt x="8969" y="6400"/>
                  </a:lnTo>
                  <a:lnTo>
                    <a:pt x="9146" y="6464"/>
                  </a:lnTo>
                  <a:lnTo>
                    <a:pt x="9322" y="6526"/>
                  </a:lnTo>
                  <a:lnTo>
                    <a:pt x="9498" y="6587"/>
                  </a:lnTo>
                  <a:lnTo>
                    <a:pt x="9675" y="6646"/>
                  </a:lnTo>
                  <a:lnTo>
                    <a:pt x="9849" y="6704"/>
                  </a:lnTo>
                  <a:lnTo>
                    <a:pt x="10024" y="6760"/>
                  </a:lnTo>
                  <a:lnTo>
                    <a:pt x="10197" y="6817"/>
                  </a:lnTo>
                  <a:lnTo>
                    <a:pt x="10370" y="6870"/>
                  </a:lnTo>
                  <a:lnTo>
                    <a:pt x="10542" y="6923"/>
                  </a:lnTo>
                  <a:lnTo>
                    <a:pt x="10713" y="6974"/>
                  </a:lnTo>
                  <a:lnTo>
                    <a:pt x="10882" y="7023"/>
                  </a:lnTo>
                  <a:lnTo>
                    <a:pt x="11051" y="7072"/>
                  </a:lnTo>
                  <a:lnTo>
                    <a:pt x="11218" y="7120"/>
                  </a:lnTo>
                  <a:lnTo>
                    <a:pt x="11218" y="2038"/>
                  </a:lnTo>
                  <a:lnTo>
                    <a:pt x="11299" y="2077"/>
                  </a:lnTo>
                  <a:lnTo>
                    <a:pt x="11379" y="2115"/>
                  </a:lnTo>
                  <a:lnTo>
                    <a:pt x="11459" y="2154"/>
                  </a:lnTo>
                  <a:lnTo>
                    <a:pt x="11538" y="2193"/>
                  </a:lnTo>
                  <a:lnTo>
                    <a:pt x="11617" y="2233"/>
                  </a:lnTo>
                  <a:lnTo>
                    <a:pt x="11697" y="2274"/>
                  </a:lnTo>
                  <a:lnTo>
                    <a:pt x="11777" y="2316"/>
                  </a:lnTo>
                  <a:lnTo>
                    <a:pt x="11859" y="2359"/>
                  </a:lnTo>
                  <a:lnTo>
                    <a:pt x="11859" y="7294"/>
                  </a:lnTo>
                  <a:lnTo>
                    <a:pt x="11979" y="7324"/>
                  </a:lnTo>
                  <a:lnTo>
                    <a:pt x="12098" y="7352"/>
                  </a:lnTo>
                  <a:lnTo>
                    <a:pt x="12215" y="7380"/>
                  </a:lnTo>
                  <a:lnTo>
                    <a:pt x="12332" y="7407"/>
                  </a:lnTo>
                  <a:lnTo>
                    <a:pt x="12449" y="7434"/>
                  </a:lnTo>
                  <a:lnTo>
                    <a:pt x="12565" y="7460"/>
                  </a:lnTo>
                  <a:lnTo>
                    <a:pt x="12680" y="7484"/>
                  </a:lnTo>
                  <a:lnTo>
                    <a:pt x="12793" y="7509"/>
                  </a:lnTo>
                  <a:lnTo>
                    <a:pt x="12906" y="7532"/>
                  </a:lnTo>
                  <a:lnTo>
                    <a:pt x="13018" y="7553"/>
                  </a:lnTo>
                  <a:lnTo>
                    <a:pt x="13128" y="7575"/>
                  </a:lnTo>
                  <a:lnTo>
                    <a:pt x="13239" y="7595"/>
                  </a:lnTo>
                  <a:lnTo>
                    <a:pt x="13347" y="7615"/>
                  </a:lnTo>
                  <a:lnTo>
                    <a:pt x="13455" y="7633"/>
                  </a:lnTo>
                  <a:lnTo>
                    <a:pt x="13562" y="7651"/>
                  </a:lnTo>
                  <a:lnTo>
                    <a:pt x="13667" y="7667"/>
                  </a:lnTo>
                  <a:lnTo>
                    <a:pt x="13772" y="7682"/>
                  </a:lnTo>
                  <a:lnTo>
                    <a:pt x="13876" y="7697"/>
                  </a:lnTo>
                  <a:lnTo>
                    <a:pt x="13978" y="7710"/>
                  </a:lnTo>
                  <a:lnTo>
                    <a:pt x="14079" y="7723"/>
                  </a:lnTo>
                  <a:lnTo>
                    <a:pt x="14179" y="7735"/>
                  </a:lnTo>
                  <a:lnTo>
                    <a:pt x="14277" y="7745"/>
                  </a:lnTo>
                  <a:lnTo>
                    <a:pt x="14375" y="7755"/>
                  </a:lnTo>
                  <a:lnTo>
                    <a:pt x="14471" y="7763"/>
                  </a:lnTo>
                  <a:lnTo>
                    <a:pt x="14566" y="7770"/>
                  </a:lnTo>
                  <a:lnTo>
                    <a:pt x="14659" y="7776"/>
                  </a:lnTo>
                  <a:lnTo>
                    <a:pt x="14752" y="7782"/>
                  </a:lnTo>
                  <a:lnTo>
                    <a:pt x="14843" y="7785"/>
                  </a:lnTo>
                  <a:lnTo>
                    <a:pt x="14933" y="7788"/>
                  </a:lnTo>
                  <a:lnTo>
                    <a:pt x="15020" y="7789"/>
                  </a:lnTo>
                  <a:lnTo>
                    <a:pt x="15107" y="7790"/>
                  </a:lnTo>
                  <a:lnTo>
                    <a:pt x="15192" y="7789"/>
                  </a:lnTo>
                  <a:lnTo>
                    <a:pt x="15192" y="6392"/>
                  </a:lnTo>
                  <a:lnTo>
                    <a:pt x="13766" y="6392"/>
                  </a:lnTo>
                  <a:lnTo>
                    <a:pt x="13766" y="3421"/>
                  </a:lnTo>
                  <a:lnTo>
                    <a:pt x="13979" y="3555"/>
                  </a:lnTo>
                  <a:lnTo>
                    <a:pt x="14186" y="3690"/>
                  </a:lnTo>
                  <a:lnTo>
                    <a:pt x="14390" y="3825"/>
                  </a:lnTo>
                  <a:lnTo>
                    <a:pt x="14587" y="3959"/>
                  </a:lnTo>
                  <a:lnTo>
                    <a:pt x="14777" y="4094"/>
                  </a:lnTo>
                  <a:lnTo>
                    <a:pt x="14963" y="4228"/>
                  </a:lnTo>
                  <a:lnTo>
                    <a:pt x="15141" y="4363"/>
                  </a:lnTo>
                  <a:lnTo>
                    <a:pt x="15315" y="4496"/>
                  </a:lnTo>
                  <a:lnTo>
                    <a:pt x="15481" y="4631"/>
                  </a:lnTo>
                  <a:lnTo>
                    <a:pt x="15641" y="4764"/>
                  </a:lnTo>
                  <a:lnTo>
                    <a:pt x="15794" y="4896"/>
                  </a:lnTo>
                  <a:lnTo>
                    <a:pt x="15940" y="5027"/>
                  </a:lnTo>
                  <a:lnTo>
                    <a:pt x="16078" y="5156"/>
                  </a:lnTo>
                  <a:lnTo>
                    <a:pt x="16210" y="5286"/>
                  </a:lnTo>
                  <a:lnTo>
                    <a:pt x="16333" y="5414"/>
                  </a:lnTo>
                  <a:lnTo>
                    <a:pt x="16450" y="5539"/>
                  </a:lnTo>
                  <a:lnTo>
                    <a:pt x="16558" y="5665"/>
                  </a:lnTo>
                  <a:lnTo>
                    <a:pt x="16659" y="5788"/>
                  </a:lnTo>
                  <a:lnTo>
                    <a:pt x="16751" y="5909"/>
                  </a:lnTo>
                  <a:lnTo>
                    <a:pt x="16834" y="6028"/>
                  </a:lnTo>
                  <a:lnTo>
                    <a:pt x="16909" y="6146"/>
                  </a:lnTo>
                  <a:lnTo>
                    <a:pt x="16975" y="6261"/>
                  </a:lnTo>
                  <a:lnTo>
                    <a:pt x="17032" y="6373"/>
                  </a:lnTo>
                  <a:lnTo>
                    <a:pt x="17081" y="6485"/>
                  </a:lnTo>
                  <a:lnTo>
                    <a:pt x="17119" y="6592"/>
                  </a:lnTo>
                  <a:lnTo>
                    <a:pt x="17148" y="6698"/>
                  </a:lnTo>
                  <a:lnTo>
                    <a:pt x="17167" y="6799"/>
                  </a:lnTo>
                  <a:lnTo>
                    <a:pt x="17177" y="6899"/>
                  </a:lnTo>
                  <a:lnTo>
                    <a:pt x="17177" y="6995"/>
                  </a:lnTo>
                  <a:lnTo>
                    <a:pt x="17166" y="7088"/>
                  </a:lnTo>
                  <a:lnTo>
                    <a:pt x="17146" y="7178"/>
                  </a:lnTo>
                  <a:lnTo>
                    <a:pt x="17114" y="7265"/>
                  </a:lnTo>
                  <a:lnTo>
                    <a:pt x="17044" y="7387"/>
                  </a:lnTo>
                  <a:lnTo>
                    <a:pt x="16952" y="7497"/>
                  </a:lnTo>
                  <a:lnTo>
                    <a:pt x="16841" y="7597"/>
                  </a:lnTo>
                  <a:lnTo>
                    <a:pt x="16710" y="7684"/>
                  </a:lnTo>
                  <a:lnTo>
                    <a:pt x="16560" y="7760"/>
                  </a:lnTo>
                  <a:lnTo>
                    <a:pt x="16392" y="7825"/>
                  </a:lnTo>
                  <a:lnTo>
                    <a:pt x="16207" y="7879"/>
                  </a:lnTo>
                  <a:lnTo>
                    <a:pt x="16005" y="7921"/>
                  </a:lnTo>
                  <a:lnTo>
                    <a:pt x="15786" y="7954"/>
                  </a:lnTo>
                  <a:lnTo>
                    <a:pt x="15551" y="7976"/>
                  </a:lnTo>
                  <a:lnTo>
                    <a:pt x="15303" y="7988"/>
                  </a:lnTo>
                  <a:lnTo>
                    <a:pt x="15040" y="7990"/>
                  </a:lnTo>
                  <a:lnTo>
                    <a:pt x="14763" y="7982"/>
                  </a:lnTo>
                  <a:lnTo>
                    <a:pt x="14473" y="7964"/>
                  </a:lnTo>
                  <a:lnTo>
                    <a:pt x="14170" y="7936"/>
                  </a:lnTo>
                  <a:lnTo>
                    <a:pt x="13856" y="7899"/>
                  </a:lnTo>
                  <a:lnTo>
                    <a:pt x="13532" y="7854"/>
                  </a:lnTo>
                  <a:lnTo>
                    <a:pt x="13197" y="7799"/>
                  </a:lnTo>
                  <a:lnTo>
                    <a:pt x="12852" y="7736"/>
                  </a:lnTo>
                  <a:lnTo>
                    <a:pt x="12498" y="7664"/>
                  </a:lnTo>
                  <a:lnTo>
                    <a:pt x="12135" y="7583"/>
                  </a:lnTo>
                  <a:lnTo>
                    <a:pt x="11766" y="7494"/>
                  </a:lnTo>
                  <a:lnTo>
                    <a:pt x="11389" y="7396"/>
                  </a:lnTo>
                  <a:lnTo>
                    <a:pt x="11005" y="7292"/>
                  </a:lnTo>
                  <a:lnTo>
                    <a:pt x="10616" y="7179"/>
                  </a:lnTo>
                  <a:lnTo>
                    <a:pt x="10221" y="7058"/>
                  </a:lnTo>
                  <a:lnTo>
                    <a:pt x="9822" y="6930"/>
                  </a:lnTo>
                  <a:lnTo>
                    <a:pt x="9419" y="6796"/>
                  </a:lnTo>
                  <a:lnTo>
                    <a:pt x="9013" y="6653"/>
                  </a:lnTo>
                  <a:lnTo>
                    <a:pt x="8604" y="6505"/>
                  </a:lnTo>
                  <a:lnTo>
                    <a:pt x="8194" y="6349"/>
                  </a:lnTo>
                  <a:lnTo>
                    <a:pt x="7782" y="6187"/>
                  </a:lnTo>
                  <a:lnTo>
                    <a:pt x="7673" y="6146"/>
                  </a:lnTo>
                  <a:lnTo>
                    <a:pt x="7562" y="6102"/>
                  </a:lnTo>
                  <a:lnTo>
                    <a:pt x="7450" y="6056"/>
                  </a:lnTo>
                  <a:lnTo>
                    <a:pt x="7335" y="6010"/>
                  </a:lnTo>
                  <a:lnTo>
                    <a:pt x="7219" y="5961"/>
                  </a:lnTo>
                  <a:lnTo>
                    <a:pt x="7101" y="5911"/>
                  </a:lnTo>
                  <a:lnTo>
                    <a:pt x="6982" y="5859"/>
                  </a:lnTo>
                  <a:lnTo>
                    <a:pt x="6862" y="5805"/>
                  </a:lnTo>
                  <a:lnTo>
                    <a:pt x="6740" y="5751"/>
                  </a:lnTo>
                  <a:lnTo>
                    <a:pt x="6617" y="5695"/>
                  </a:lnTo>
                  <a:lnTo>
                    <a:pt x="6492" y="5637"/>
                  </a:lnTo>
                  <a:lnTo>
                    <a:pt x="6368" y="5578"/>
                  </a:lnTo>
                  <a:lnTo>
                    <a:pt x="6241" y="5518"/>
                  </a:lnTo>
                  <a:lnTo>
                    <a:pt x="6115" y="5456"/>
                  </a:lnTo>
                  <a:lnTo>
                    <a:pt x="5987" y="5393"/>
                  </a:lnTo>
                  <a:lnTo>
                    <a:pt x="5858" y="5328"/>
                  </a:lnTo>
                  <a:lnTo>
                    <a:pt x="5730" y="5263"/>
                  </a:lnTo>
                  <a:lnTo>
                    <a:pt x="5600" y="5196"/>
                  </a:lnTo>
                  <a:lnTo>
                    <a:pt x="5470" y="5129"/>
                  </a:lnTo>
                  <a:lnTo>
                    <a:pt x="5340" y="5060"/>
                  </a:lnTo>
                  <a:lnTo>
                    <a:pt x="5210" y="4990"/>
                  </a:lnTo>
                  <a:lnTo>
                    <a:pt x="5080" y="4919"/>
                  </a:lnTo>
                  <a:lnTo>
                    <a:pt x="4950" y="4848"/>
                  </a:lnTo>
                  <a:lnTo>
                    <a:pt x="4819" y="4774"/>
                  </a:lnTo>
                  <a:lnTo>
                    <a:pt x="4689" y="4701"/>
                  </a:lnTo>
                  <a:lnTo>
                    <a:pt x="4559" y="4626"/>
                  </a:lnTo>
                  <a:lnTo>
                    <a:pt x="4431" y="4552"/>
                  </a:lnTo>
                  <a:lnTo>
                    <a:pt x="4302" y="4475"/>
                  </a:lnTo>
                  <a:lnTo>
                    <a:pt x="4173" y="4398"/>
                  </a:lnTo>
                  <a:lnTo>
                    <a:pt x="4046" y="4321"/>
                  </a:lnTo>
                  <a:lnTo>
                    <a:pt x="3919" y="4242"/>
                  </a:lnTo>
                  <a:lnTo>
                    <a:pt x="3792" y="4163"/>
                  </a:lnTo>
                  <a:lnTo>
                    <a:pt x="3792" y="4178"/>
                  </a:lnTo>
                  <a:lnTo>
                    <a:pt x="3548" y="4024"/>
                  </a:lnTo>
                  <a:lnTo>
                    <a:pt x="3311" y="3869"/>
                  </a:lnTo>
                  <a:lnTo>
                    <a:pt x="3082" y="3716"/>
                  </a:lnTo>
                  <a:lnTo>
                    <a:pt x="2861" y="3561"/>
                  </a:lnTo>
                  <a:lnTo>
                    <a:pt x="2648" y="3407"/>
                  </a:lnTo>
                  <a:lnTo>
                    <a:pt x="2442" y="3255"/>
                  </a:lnTo>
                  <a:lnTo>
                    <a:pt x="2246" y="3102"/>
                  </a:lnTo>
                  <a:lnTo>
                    <a:pt x="2056" y="2951"/>
                  </a:lnTo>
                  <a:lnTo>
                    <a:pt x="1877" y="2799"/>
                  </a:lnTo>
                  <a:lnTo>
                    <a:pt x="1705" y="2650"/>
                  </a:lnTo>
                  <a:lnTo>
                    <a:pt x="1541" y="2503"/>
                  </a:lnTo>
                  <a:lnTo>
                    <a:pt x="1387" y="2356"/>
                  </a:lnTo>
                  <a:lnTo>
                    <a:pt x="1241" y="2211"/>
                  </a:lnTo>
                  <a:lnTo>
                    <a:pt x="1104" y="2068"/>
                  </a:lnTo>
                  <a:lnTo>
                    <a:pt x="976" y="1927"/>
                  </a:lnTo>
                  <a:lnTo>
                    <a:pt x="857" y="1789"/>
                  </a:lnTo>
                  <a:lnTo>
                    <a:pt x="747" y="1653"/>
                  </a:lnTo>
                  <a:lnTo>
                    <a:pt x="647" y="1519"/>
                  </a:lnTo>
                  <a:lnTo>
                    <a:pt x="556" y="1388"/>
                  </a:lnTo>
                  <a:lnTo>
                    <a:pt x="475" y="1259"/>
                  </a:lnTo>
                  <a:lnTo>
                    <a:pt x="402" y="1135"/>
                  </a:lnTo>
                  <a:lnTo>
                    <a:pt x="340" y="1012"/>
                  </a:lnTo>
                  <a:lnTo>
                    <a:pt x="288" y="893"/>
                  </a:lnTo>
                  <a:lnTo>
                    <a:pt x="244" y="778"/>
                  </a:lnTo>
                  <a:lnTo>
                    <a:pt x="212" y="666"/>
                  </a:lnTo>
                  <a:lnTo>
                    <a:pt x="189" y="558"/>
                  </a:lnTo>
                  <a:lnTo>
                    <a:pt x="176" y="454"/>
                  </a:lnTo>
                  <a:lnTo>
                    <a:pt x="174" y="355"/>
                  </a:lnTo>
                  <a:lnTo>
                    <a:pt x="182" y="260"/>
                  </a:lnTo>
                  <a:lnTo>
                    <a:pt x="201" y="168"/>
                  </a:lnTo>
                  <a:lnTo>
                    <a:pt x="229" y="82"/>
                  </a:lnTo>
                  <a:lnTo>
                    <a:pt x="269" y="0"/>
                  </a:lnTo>
                  <a:lnTo>
                    <a:pt x="242" y="38"/>
                  </a:lnTo>
                  <a:lnTo>
                    <a:pt x="215" y="75"/>
                  </a:lnTo>
                  <a:lnTo>
                    <a:pt x="189" y="111"/>
                  </a:lnTo>
                  <a:lnTo>
                    <a:pt x="163" y="147"/>
                  </a:lnTo>
                  <a:lnTo>
                    <a:pt x="140" y="185"/>
                  </a:lnTo>
                  <a:lnTo>
                    <a:pt x="118" y="223"/>
                  </a:lnTo>
                  <a:lnTo>
                    <a:pt x="107" y="243"/>
                  </a:lnTo>
                  <a:lnTo>
                    <a:pt x="97" y="264"/>
                  </a:lnTo>
                  <a:lnTo>
                    <a:pt x="89" y="284"/>
                  </a:lnTo>
                  <a:lnTo>
                    <a:pt x="80" y="306"/>
                  </a:lnTo>
                  <a:lnTo>
                    <a:pt x="45" y="396"/>
                  </a:lnTo>
                  <a:lnTo>
                    <a:pt x="21" y="490"/>
                  </a:lnTo>
                  <a:lnTo>
                    <a:pt x="5" y="587"/>
                  </a:lnTo>
                  <a:lnTo>
                    <a:pt x="0" y="688"/>
                  </a:lnTo>
                  <a:lnTo>
                    <a:pt x="4" y="793"/>
                  </a:lnTo>
                  <a:lnTo>
                    <a:pt x="18" y="899"/>
                  </a:lnTo>
                  <a:lnTo>
                    <a:pt x="42" y="1009"/>
                  </a:lnTo>
                  <a:lnTo>
                    <a:pt x="75" y="1123"/>
                  </a:lnTo>
                  <a:lnTo>
                    <a:pt x="118" y="1238"/>
                  </a:lnTo>
                  <a:lnTo>
                    <a:pt x="170" y="1357"/>
                  </a:lnTo>
                  <a:lnTo>
                    <a:pt x="233" y="1479"/>
                  </a:lnTo>
                  <a:lnTo>
                    <a:pt x="304" y="1602"/>
                  </a:lnTo>
                  <a:lnTo>
                    <a:pt x="385" y="1728"/>
                  </a:lnTo>
                  <a:lnTo>
                    <a:pt x="475" y="1857"/>
                  </a:lnTo>
                  <a:lnTo>
                    <a:pt x="575" y="1989"/>
                  </a:lnTo>
                  <a:lnTo>
                    <a:pt x="685" y="2122"/>
                  </a:lnTo>
                  <a:lnTo>
                    <a:pt x="803" y="2257"/>
                  </a:lnTo>
                  <a:lnTo>
                    <a:pt x="931" y="2395"/>
                  </a:lnTo>
                  <a:lnTo>
                    <a:pt x="1069" y="2534"/>
                  </a:lnTo>
                  <a:lnTo>
                    <a:pt x="1215" y="2676"/>
                  </a:lnTo>
                  <a:lnTo>
                    <a:pt x="1370" y="2819"/>
                  </a:lnTo>
                  <a:lnTo>
                    <a:pt x="1536" y="2964"/>
                  </a:lnTo>
                  <a:lnTo>
                    <a:pt x="1710" y="3110"/>
                  </a:lnTo>
                  <a:lnTo>
                    <a:pt x="1894" y="3258"/>
                  </a:lnTo>
                  <a:lnTo>
                    <a:pt x="2087" y="3407"/>
                  </a:lnTo>
                  <a:lnTo>
                    <a:pt x="2289" y="3558"/>
                  </a:lnTo>
                  <a:lnTo>
                    <a:pt x="2500" y="3710"/>
                  </a:lnTo>
                  <a:lnTo>
                    <a:pt x="2720" y="3863"/>
                  </a:lnTo>
                  <a:lnTo>
                    <a:pt x="2949" y="4016"/>
                  </a:lnTo>
                  <a:lnTo>
                    <a:pt x="3188" y="4172"/>
                  </a:lnTo>
                  <a:lnTo>
                    <a:pt x="3434" y="4328"/>
                  </a:lnTo>
                  <a:lnTo>
                    <a:pt x="3691" y="4485"/>
                  </a:lnTo>
                  <a:lnTo>
                    <a:pt x="3691" y="8051"/>
                  </a:lnTo>
                  <a:lnTo>
                    <a:pt x="5598" y="8051"/>
                  </a:lnTo>
                  <a:lnTo>
                    <a:pt x="5598" y="5518"/>
                  </a:lnTo>
                  <a:lnTo>
                    <a:pt x="5676" y="5557"/>
                  </a:lnTo>
                  <a:lnTo>
                    <a:pt x="5753" y="5597"/>
                  </a:lnTo>
                  <a:lnTo>
                    <a:pt x="5834" y="5637"/>
                  </a:lnTo>
                  <a:lnTo>
                    <a:pt x="5915" y="5678"/>
                  </a:lnTo>
                  <a:lnTo>
                    <a:pt x="5997" y="5719"/>
                  </a:lnTo>
                  <a:lnTo>
                    <a:pt x="6081" y="5760"/>
                  </a:lnTo>
                  <a:lnTo>
                    <a:pt x="6167" y="5799"/>
                  </a:lnTo>
                  <a:lnTo>
                    <a:pt x="6253" y="5838"/>
                  </a:lnTo>
                  <a:lnTo>
                    <a:pt x="6253" y="8051"/>
                  </a:lnTo>
                  <a:lnTo>
                    <a:pt x="8073" y="8051"/>
                  </a:lnTo>
                  <a:lnTo>
                    <a:pt x="8073" y="6639"/>
                  </a:lnTo>
                  <a:lnTo>
                    <a:pt x="8149" y="6666"/>
                  </a:lnTo>
                  <a:lnTo>
                    <a:pt x="8226" y="6693"/>
                  </a:lnTo>
                  <a:lnTo>
                    <a:pt x="8302" y="6720"/>
                  </a:lnTo>
                  <a:lnTo>
                    <a:pt x="8377" y="6747"/>
                  </a:lnTo>
                  <a:lnTo>
                    <a:pt x="8451" y="6776"/>
                  </a:lnTo>
                  <a:lnTo>
                    <a:pt x="8526" y="6803"/>
                  </a:lnTo>
                  <a:lnTo>
                    <a:pt x="8598" y="6830"/>
                  </a:lnTo>
                  <a:lnTo>
                    <a:pt x="8670" y="6857"/>
                  </a:lnTo>
                  <a:lnTo>
                    <a:pt x="9093" y="8051"/>
                  </a:lnTo>
                  <a:lnTo>
                    <a:pt x="11218" y="8051"/>
                  </a:lnTo>
                  <a:lnTo>
                    <a:pt x="11218" y="7658"/>
                  </a:lnTo>
                  <a:lnTo>
                    <a:pt x="11299" y="7679"/>
                  </a:lnTo>
                  <a:lnTo>
                    <a:pt x="11379" y="7699"/>
                  </a:lnTo>
                  <a:lnTo>
                    <a:pt x="11459" y="7719"/>
                  </a:lnTo>
                  <a:lnTo>
                    <a:pt x="11538" y="7738"/>
                  </a:lnTo>
                  <a:lnTo>
                    <a:pt x="11617" y="7757"/>
                  </a:lnTo>
                  <a:lnTo>
                    <a:pt x="11697" y="7776"/>
                  </a:lnTo>
                  <a:lnTo>
                    <a:pt x="11777" y="7797"/>
                  </a:lnTo>
                  <a:lnTo>
                    <a:pt x="11859" y="7818"/>
                  </a:lnTo>
                  <a:lnTo>
                    <a:pt x="11859" y="8051"/>
                  </a:lnTo>
                  <a:lnTo>
                    <a:pt x="13082" y="8051"/>
                  </a:lnTo>
                  <a:lnTo>
                    <a:pt x="13281" y="8081"/>
                  </a:lnTo>
                  <a:lnTo>
                    <a:pt x="13477" y="8107"/>
                  </a:lnTo>
                  <a:lnTo>
                    <a:pt x="13669" y="8131"/>
                  </a:lnTo>
                  <a:lnTo>
                    <a:pt x="13857" y="8151"/>
                  </a:lnTo>
                  <a:lnTo>
                    <a:pt x="14044" y="8168"/>
                  </a:lnTo>
                  <a:lnTo>
                    <a:pt x="14225" y="8182"/>
                  </a:lnTo>
                  <a:lnTo>
                    <a:pt x="14404" y="8193"/>
                  </a:lnTo>
                  <a:lnTo>
                    <a:pt x="14577" y="8199"/>
                  </a:lnTo>
                  <a:lnTo>
                    <a:pt x="14748" y="8203"/>
                  </a:lnTo>
                  <a:lnTo>
                    <a:pt x="14913" y="8203"/>
                  </a:lnTo>
                  <a:lnTo>
                    <a:pt x="15074" y="8200"/>
                  </a:lnTo>
                  <a:lnTo>
                    <a:pt x="15231" y="8195"/>
                  </a:lnTo>
                  <a:lnTo>
                    <a:pt x="15384" y="8185"/>
                  </a:lnTo>
                  <a:lnTo>
                    <a:pt x="15531" y="8171"/>
                  </a:lnTo>
                  <a:lnTo>
                    <a:pt x="15674" y="8155"/>
                  </a:lnTo>
                  <a:lnTo>
                    <a:pt x="15811" y="8135"/>
                  </a:lnTo>
                  <a:lnTo>
                    <a:pt x="15944" y="8111"/>
                  </a:lnTo>
                  <a:lnTo>
                    <a:pt x="16071" y="8084"/>
                  </a:lnTo>
                  <a:lnTo>
                    <a:pt x="16193" y="8053"/>
                  </a:lnTo>
                  <a:lnTo>
                    <a:pt x="16310" y="8020"/>
                  </a:lnTo>
                  <a:lnTo>
                    <a:pt x="16420" y="7982"/>
                  </a:lnTo>
                  <a:lnTo>
                    <a:pt x="16525" y="7939"/>
                  </a:lnTo>
                  <a:lnTo>
                    <a:pt x="16624" y="7895"/>
                  </a:lnTo>
                  <a:lnTo>
                    <a:pt x="16717" y="7846"/>
                  </a:lnTo>
                  <a:lnTo>
                    <a:pt x="16804" y="7793"/>
                  </a:lnTo>
                  <a:lnTo>
                    <a:pt x="16885" y="7738"/>
                  </a:lnTo>
                  <a:lnTo>
                    <a:pt x="16960" y="7678"/>
                  </a:lnTo>
                  <a:lnTo>
                    <a:pt x="17028" y="7615"/>
                  </a:lnTo>
                  <a:lnTo>
                    <a:pt x="17088" y="7548"/>
                  </a:lnTo>
                  <a:lnTo>
                    <a:pt x="17143" y="7477"/>
                  </a:lnTo>
                  <a:lnTo>
                    <a:pt x="17190" y="7402"/>
                  </a:lnTo>
                  <a:lnTo>
                    <a:pt x="17231" y="7323"/>
                  </a:lnTo>
                  <a:lnTo>
                    <a:pt x="17266" y="7236"/>
                  </a:lnTo>
                  <a:lnTo>
                    <a:pt x="17291" y="7146"/>
                  </a:lnTo>
                  <a:lnTo>
                    <a:pt x="17304" y="7051"/>
                  </a:lnTo>
                  <a:lnTo>
                    <a:pt x="17307" y="6954"/>
                  </a:lnTo>
                  <a:lnTo>
                    <a:pt x="17299" y="6852"/>
                  </a:lnTo>
                  <a:lnTo>
                    <a:pt x="17281" y="6749"/>
                  </a:lnTo>
                  <a:lnTo>
                    <a:pt x="17254" y="6640"/>
                  </a:lnTo>
                  <a:lnTo>
                    <a:pt x="17215" y="6530"/>
                  </a:lnTo>
                  <a:lnTo>
                    <a:pt x="17167" y="6416"/>
                  </a:lnTo>
                  <a:lnTo>
                    <a:pt x="17110" y="6300"/>
                  </a:lnTo>
                  <a:lnTo>
                    <a:pt x="17043" y="6181"/>
                  </a:lnTo>
                  <a:lnTo>
                    <a:pt x="16967" y="6058"/>
                  </a:lnTo>
                  <a:lnTo>
                    <a:pt x="16882" y="5935"/>
                  </a:lnTo>
                  <a:lnTo>
                    <a:pt x="16788" y="5809"/>
                  </a:lnTo>
                  <a:lnTo>
                    <a:pt x="16685" y="5681"/>
                  </a:lnTo>
                  <a:lnTo>
                    <a:pt x="16574" y="5550"/>
                  </a:lnTo>
                  <a:lnTo>
                    <a:pt x="16454" y="5419"/>
                  </a:lnTo>
                  <a:lnTo>
                    <a:pt x="16326" y="5285"/>
                  </a:lnTo>
                  <a:lnTo>
                    <a:pt x="16190" y="5150"/>
                  </a:lnTo>
                  <a:lnTo>
                    <a:pt x="16046" y="5014"/>
                  </a:lnTo>
                  <a:lnTo>
                    <a:pt x="15894" y="4876"/>
                  </a:lnTo>
                  <a:lnTo>
                    <a:pt x="15734" y="4737"/>
                  </a:lnTo>
                  <a:lnTo>
                    <a:pt x="15568" y="4597"/>
                  </a:lnTo>
                  <a:lnTo>
                    <a:pt x="15395" y="4456"/>
                  </a:lnTo>
                  <a:lnTo>
                    <a:pt x="15214" y="4316"/>
                  </a:lnTo>
                  <a:lnTo>
                    <a:pt x="15026" y="4174"/>
                  </a:lnTo>
                  <a:lnTo>
                    <a:pt x="14831" y="4031"/>
                  </a:lnTo>
                  <a:lnTo>
                    <a:pt x="14631" y="3890"/>
                  </a:lnTo>
                  <a:lnTo>
                    <a:pt x="14423" y="3747"/>
                  </a:lnTo>
                  <a:lnTo>
                    <a:pt x="14210" y="3604"/>
                  </a:lnTo>
                  <a:lnTo>
                    <a:pt x="13991" y="3461"/>
                  </a:lnTo>
                  <a:lnTo>
                    <a:pt x="13766" y="3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2" name="Text Box 33"/>
          <p:cNvSpPr txBox="1">
            <a:spLocks noChangeArrowheads="1"/>
          </p:cNvSpPr>
          <p:nvPr/>
        </p:nvSpPr>
        <p:spPr bwMode="auto">
          <a:xfrm rot="16200000">
            <a:off x="-456406" y="3604419"/>
            <a:ext cx="25130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  <a:defRPr/>
            </a:pPr>
            <a:r>
              <a:rPr lang="en-US" sz="2100" i="1" dirty="0">
                <a:solidFill>
                  <a:srgbClr val="85B2DB"/>
                </a:solidFill>
                <a:latin typeface="Arial" pitchFamily="34" charset="0"/>
              </a:rPr>
              <a:t>www.inl.gov</a:t>
            </a:r>
          </a:p>
        </p:txBody>
      </p: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1947863" y="0"/>
            <a:ext cx="312737" cy="6858000"/>
            <a:chOff x="1227" y="0"/>
            <a:chExt cx="197" cy="4320"/>
          </a:xfrm>
        </p:grpSpPr>
        <p:sp>
          <p:nvSpPr>
            <p:cNvPr id="34" name="Line 35"/>
            <p:cNvSpPr>
              <a:spLocks noChangeShapeType="1"/>
            </p:cNvSpPr>
            <p:nvPr userDrawn="1"/>
          </p:nvSpPr>
          <p:spPr bwMode="auto">
            <a:xfrm>
              <a:off x="1424" y="3140"/>
              <a:ext cx="0" cy="118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Line 36"/>
            <p:cNvSpPr>
              <a:spLocks noChangeShapeType="1"/>
            </p:cNvSpPr>
            <p:nvPr userDrawn="1"/>
          </p:nvSpPr>
          <p:spPr bwMode="auto">
            <a:xfrm flipH="1" flipV="1">
              <a:off x="1227" y="2943"/>
              <a:ext cx="195" cy="19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Line 37"/>
            <p:cNvSpPr>
              <a:spLocks noChangeShapeType="1"/>
            </p:cNvSpPr>
            <p:nvPr userDrawn="1"/>
          </p:nvSpPr>
          <p:spPr bwMode="auto">
            <a:xfrm flipV="1">
              <a:off x="1229" y="0"/>
              <a:ext cx="0" cy="294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1885950" y="0"/>
            <a:ext cx="441325" cy="6858000"/>
            <a:chOff x="1188" y="0"/>
            <a:chExt cx="278" cy="4320"/>
          </a:xfrm>
        </p:grpSpPr>
        <p:sp>
          <p:nvSpPr>
            <p:cNvPr id="38" name="Rectangle 39"/>
            <p:cNvSpPr>
              <a:spLocks noChangeArrowheads="1"/>
            </p:cNvSpPr>
            <p:nvPr userDrawn="1"/>
          </p:nvSpPr>
          <p:spPr bwMode="auto">
            <a:xfrm>
              <a:off x="1460" y="3360"/>
              <a:ext cx="6" cy="960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Rectangle 40"/>
            <p:cNvSpPr>
              <a:spLocks noChangeArrowheads="1"/>
            </p:cNvSpPr>
            <p:nvPr userDrawn="1"/>
          </p:nvSpPr>
          <p:spPr bwMode="auto">
            <a:xfrm rot="2700000">
              <a:off x="1135" y="3223"/>
              <a:ext cx="387" cy="6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Rectangle 41"/>
            <p:cNvSpPr>
              <a:spLocks noChangeArrowheads="1"/>
            </p:cNvSpPr>
            <p:nvPr userDrawn="1"/>
          </p:nvSpPr>
          <p:spPr bwMode="auto">
            <a:xfrm>
              <a:off x="1188" y="0"/>
              <a:ext cx="6" cy="3092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2425" y="609600"/>
            <a:ext cx="5805488" cy="1538288"/>
          </a:xfrm>
        </p:spPr>
        <p:txBody>
          <a:bodyPr anchor="b"/>
          <a:lstStyle>
            <a:lvl1pPr>
              <a:spcBef>
                <a:spcPct val="400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4650" y="2514600"/>
            <a:ext cx="5783263" cy="5334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914650" y="3436938"/>
            <a:ext cx="5783263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spcBef>
                <a:spcPct val="40000"/>
              </a:spcBef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31A0-A466-46D3-844B-EE1925D3AA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0038" y="1004888"/>
            <a:ext cx="2063750" cy="511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04888"/>
            <a:ext cx="6042025" cy="511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6149-C98A-4937-9168-E47E976A4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1ACD-2D6D-46A6-8AAB-060349421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D02C-FF82-41A8-B6A1-CBDCA4091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5288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598613"/>
            <a:ext cx="405288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5ADB-9102-43FC-8099-AFE3AF12E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288D-72C2-4528-BE1A-0F9CF32B0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75EC8-0718-4283-8213-63B616DA6E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62074-85E3-4E92-A98C-7BC6211BB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D7B74-9AF5-43C9-8F29-B776C2DF5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D0EB2-BCBD-45B4-BCE0-F204C8A29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04888"/>
            <a:ext cx="82581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581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6546850" y="215900"/>
            <a:ext cx="2168525" cy="422275"/>
            <a:chOff x="240" y="3456"/>
            <a:chExt cx="2879" cy="559"/>
          </a:xfrm>
        </p:grpSpPr>
        <p:sp>
          <p:nvSpPr>
            <p:cNvPr id="74757" name="Rectangle 5"/>
            <p:cNvSpPr>
              <a:spLocks noChangeAspect="1" noChangeArrowheads="1"/>
            </p:cNvSpPr>
            <p:nvPr/>
          </p:nvSpPr>
          <p:spPr bwMode="black">
            <a:xfrm>
              <a:off x="1340" y="3693"/>
              <a:ext cx="13" cy="198"/>
            </a:xfrm>
            <a:prstGeom prst="rect">
              <a:avLst/>
            </a:prstGeom>
            <a:solidFill>
              <a:srgbClr val="005B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58" name="Freeform 6"/>
            <p:cNvSpPr>
              <a:spLocks noChangeAspect="1" noEditPoints="1"/>
            </p:cNvSpPr>
            <p:nvPr/>
          </p:nvSpPr>
          <p:spPr bwMode="black">
            <a:xfrm>
              <a:off x="1372" y="3675"/>
              <a:ext cx="72" cy="219"/>
            </a:xfrm>
            <a:custGeom>
              <a:avLst/>
              <a:gdLst/>
              <a:ahLst/>
              <a:cxnLst>
                <a:cxn ang="0">
                  <a:pos x="238" y="653"/>
                </a:cxn>
                <a:cxn ang="0">
                  <a:pos x="262" y="659"/>
                </a:cxn>
                <a:cxn ang="0">
                  <a:pos x="283" y="672"/>
                </a:cxn>
                <a:cxn ang="0">
                  <a:pos x="303" y="689"/>
                </a:cxn>
                <a:cxn ang="0">
                  <a:pos x="330" y="728"/>
                </a:cxn>
                <a:cxn ang="0">
                  <a:pos x="353" y="789"/>
                </a:cxn>
                <a:cxn ang="0">
                  <a:pos x="366" y="862"/>
                </a:cxn>
                <a:cxn ang="0">
                  <a:pos x="369" y="943"/>
                </a:cxn>
                <a:cxn ang="0">
                  <a:pos x="360" y="1022"/>
                </a:cxn>
                <a:cxn ang="0">
                  <a:pos x="341" y="1091"/>
                </a:cxn>
                <a:cxn ang="0">
                  <a:pos x="310" y="1145"/>
                </a:cxn>
                <a:cxn ang="0">
                  <a:pos x="292" y="1165"/>
                </a:cxn>
                <a:cxn ang="0">
                  <a:pos x="270" y="1180"/>
                </a:cxn>
                <a:cxn ang="0">
                  <a:pos x="247" y="1190"/>
                </a:cxn>
                <a:cxn ang="0">
                  <a:pos x="221" y="1193"/>
                </a:cxn>
                <a:cxn ang="0">
                  <a:pos x="196" y="1190"/>
                </a:cxn>
                <a:cxn ang="0">
                  <a:pos x="173" y="1180"/>
                </a:cxn>
                <a:cxn ang="0">
                  <a:pos x="153" y="1164"/>
                </a:cxn>
                <a:cxn ang="0">
                  <a:pos x="134" y="1142"/>
                </a:cxn>
                <a:cxn ang="0">
                  <a:pos x="105" y="1086"/>
                </a:cxn>
                <a:cxn ang="0">
                  <a:pos x="87" y="1017"/>
                </a:cxn>
                <a:cxn ang="0">
                  <a:pos x="78" y="940"/>
                </a:cxn>
                <a:cxn ang="0">
                  <a:pos x="80" y="862"/>
                </a:cxn>
                <a:cxn ang="0">
                  <a:pos x="93" y="792"/>
                </a:cxn>
                <a:cxn ang="0">
                  <a:pos x="116" y="730"/>
                </a:cxn>
                <a:cxn ang="0">
                  <a:pos x="148" y="684"/>
                </a:cxn>
                <a:cxn ang="0">
                  <a:pos x="175" y="663"/>
                </a:cxn>
                <a:cxn ang="0">
                  <a:pos x="197" y="654"/>
                </a:cxn>
                <a:cxn ang="0">
                  <a:pos x="221" y="652"/>
                </a:cxn>
                <a:cxn ang="0">
                  <a:pos x="441" y="0"/>
                </a:cxn>
                <a:cxn ang="0">
                  <a:pos x="363" y="659"/>
                </a:cxn>
                <a:cxn ang="0">
                  <a:pos x="341" y="619"/>
                </a:cxn>
                <a:cxn ang="0">
                  <a:pos x="315" y="586"/>
                </a:cxn>
                <a:cxn ang="0">
                  <a:pos x="287" y="560"/>
                </a:cxn>
                <a:cxn ang="0">
                  <a:pos x="255" y="544"/>
                </a:cxn>
                <a:cxn ang="0">
                  <a:pos x="224" y="535"/>
                </a:cxn>
                <a:cxn ang="0">
                  <a:pos x="188" y="536"/>
                </a:cxn>
                <a:cxn ang="0">
                  <a:pos x="155" y="547"/>
                </a:cxn>
                <a:cxn ang="0">
                  <a:pos x="124" y="566"/>
                </a:cxn>
                <a:cxn ang="0">
                  <a:pos x="95" y="592"/>
                </a:cxn>
                <a:cxn ang="0">
                  <a:pos x="72" y="626"/>
                </a:cxn>
                <a:cxn ang="0">
                  <a:pos x="50" y="664"/>
                </a:cxn>
                <a:cxn ang="0">
                  <a:pos x="33" y="709"/>
                </a:cxn>
                <a:cxn ang="0">
                  <a:pos x="9" y="810"/>
                </a:cxn>
                <a:cxn ang="0">
                  <a:pos x="0" y="923"/>
                </a:cxn>
                <a:cxn ang="0">
                  <a:pos x="9" y="1033"/>
                </a:cxn>
                <a:cxn ang="0">
                  <a:pos x="34" y="1134"/>
                </a:cxn>
                <a:cxn ang="0">
                  <a:pos x="51" y="1177"/>
                </a:cxn>
                <a:cxn ang="0">
                  <a:pos x="73" y="1217"/>
                </a:cxn>
                <a:cxn ang="0">
                  <a:pos x="97" y="1249"/>
                </a:cxn>
                <a:cxn ang="0">
                  <a:pos x="125" y="1276"/>
                </a:cxn>
                <a:cxn ang="0">
                  <a:pos x="155" y="1294"/>
                </a:cxn>
                <a:cxn ang="0">
                  <a:pos x="188" y="1305"/>
                </a:cxn>
                <a:cxn ang="0">
                  <a:pos x="224" y="1307"/>
                </a:cxn>
                <a:cxn ang="0">
                  <a:pos x="255" y="1300"/>
                </a:cxn>
                <a:cxn ang="0">
                  <a:pos x="287" y="1285"/>
                </a:cxn>
                <a:cxn ang="0">
                  <a:pos x="315" y="1260"/>
                </a:cxn>
                <a:cxn ang="0">
                  <a:pos x="341" y="1228"/>
                </a:cxn>
                <a:cxn ang="0">
                  <a:pos x="363" y="1186"/>
                </a:cxn>
              </a:cxnLst>
              <a:rect l="0" t="0" r="r" b="b"/>
              <a:pathLst>
                <a:path w="441" h="1307">
                  <a:moveTo>
                    <a:pt x="221" y="652"/>
                  </a:moveTo>
                  <a:lnTo>
                    <a:pt x="229" y="652"/>
                  </a:lnTo>
                  <a:lnTo>
                    <a:pt x="238" y="653"/>
                  </a:lnTo>
                  <a:lnTo>
                    <a:pt x="246" y="654"/>
                  </a:lnTo>
                  <a:lnTo>
                    <a:pt x="253" y="656"/>
                  </a:lnTo>
                  <a:lnTo>
                    <a:pt x="262" y="659"/>
                  </a:lnTo>
                  <a:lnTo>
                    <a:pt x="268" y="662"/>
                  </a:lnTo>
                  <a:lnTo>
                    <a:pt x="276" y="667"/>
                  </a:lnTo>
                  <a:lnTo>
                    <a:pt x="283" y="672"/>
                  </a:lnTo>
                  <a:lnTo>
                    <a:pt x="290" y="676"/>
                  </a:lnTo>
                  <a:lnTo>
                    <a:pt x="296" y="683"/>
                  </a:lnTo>
                  <a:lnTo>
                    <a:pt x="303" y="689"/>
                  </a:lnTo>
                  <a:lnTo>
                    <a:pt x="308" y="696"/>
                  </a:lnTo>
                  <a:lnTo>
                    <a:pt x="319" y="711"/>
                  </a:lnTo>
                  <a:lnTo>
                    <a:pt x="330" y="728"/>
                  </a:lnTo>
                  <a:lnTo>
                    <a:pt x="338" y="746"/>
                  </a:lnTo>
                  <a:lnTo>
                    <a:pt x="346" y="767"/>
                  </a:lnTo>
                  <a:lnTo>
                    <a:pt x="353" y="789"/>
                  </a:lnTo>
                  <a:lnTo>
                    <a:pt x="359" y="812"/>
                  </a:lnTo>
                  <a:lnTo>
                    <a:pt x="363" y="836"/>
                  </a:lnTo>
                  <a:lnTo>
                    <a:pt x="366" y="862"/>
                  </a:lnTo>
                  <a:lnTo>
                    <a:pt x="369" y="888"/>
                  </a:lnTo>
                  <a:lnTo>
                    <a:pt x="369" y="916"/>
                  </a:lnTo>
                  <a:lnTo>
                    <a:pt x="369" y="943"/>
                  </a:lnTo>
                  <a:lnTo>
                    <a:pt x="366" y="970"/>
                  </a:lnTo>
                  <a:lnTo>
                    <a:pt x="363" y="997"/>
                  </a:lnTo>
                  <a:lnTo>
                    <a:pt x="360" y="1022"/>
                  </a:lnTo>
                  <a:lnTo>
                    <a:pt x="355" y="1046"/>
                  </a:lnTo>
                  <a:lnTo>
                    <a:pt x="348" y="1069"/>
                  </a:lnTo>
                  <a:lnTo>
                    <a:pt x="341" y="1091"/>
                  </a:lnTo>
                  <a:lnTo>
                    <a:pt x="332" y="1110"/>
                  </a:lnTo>
                  <a:lnTo>
                    <a:pt x="321" y="1128"/>
                  </a:lnTo>
                  <a:lnTo>
                    <a:pt x="310" y="1145"/>
                  </a:lnTo>
                  <a:lnTo>
                    <a:pt x="305" y="1152"/>
                  </a:lnTo>
                  <a:lnTo>
                    <a:pt x="298" y="1159"/>
                  </a:lnTo>
                  <a:lnTo>
                    <a:pt x="292" y="1165"/>
                  </a:lnTo>
                  <a:lnTo>
                    <a:pt x="285" y="1171"/>
                  </a:lnTo>
                  <a:lnTo>
                    <a:pt x="278" y="1176"/>
                  </a:lnTo>
                  <a:lnTo>
                    <a:pt x="270" y="1180"/>
                  </a:lnTo>
                  <a:lnTo>
                    <a:pt x="263" y="1184"/>
                  </a:lnTo>
                  <a:lnTo>
                    <a:pt x="255" y="1188"/>
                  </a:lnTo>
                  <a:lnTo>
                    <a:pt x="247" y="1190"/>
                  </a:lnTo>
                  <a:lnTo>
                    <a:pt x="238" y="1192"/>
                  </a:lnTo>
                  <a:lnTo>
                    <a:pt x="229" y="1193"/>
                  </a:lnTo>
                  <a:lnTo>
                    <a:pt x="221" y="1193"/>
                  </a:lnTo>
                  <a:lnTo>
                    <a:pt x="212" y="1193"/>
                  </a:lnTo>
                  <a:lnTo>
                    <a:pt x="203" y="1192"/>
                  </a:lnTo>
                  <a:lnTo>
                    <a:pt x="196" y="1190"/>
                  </a:lnTo>
                  <a:lnTo>
                    <a:pt x="187" y="1188"/>
                  </a:lnTo>
                  <a:lnTo>
                    <a:pt x="180" y="1184"/>
                  </a:lnTo>
                  <a:lnTo>
                    <a:pt x="173" y="1180"/>
                  </a:lnTo>
                  <a:lnTo>
                    <a:pt x="166" y="1175"/>
                  </a:lnTo>
                  <a:lnTo>
                    <a:pt x="159" y="1169"/>
                  </a:lnTo>
                  <a:lnTo>
                    <a:pt x="153" y="1164"/>
                  </a:lnTo>
                  <a:lnTo>
                    <a:pt x="146" y="1157"/>
                  </a:lnTo>
                  <a:lnTo>
                    <a:pt x="140" y="1150"/>
                  </a:lnTo>
                  <a:lnTo>
                    <a:pt x="134" y="1142"/>
                  </a:lnTo>
                  <a:lnTo>
                    <a:pt x="124" y="1125"/>
                  </a:lnTo>
                  <a:lnTo>
                    <a:pt x="114" y="1107"/>
                  </a:lnTo>
                  <a:lnTo>
                    <a:pt x="105" y="1086"/>
                  </a:lnTo>
                  <a:lnTo>
                    <a:pt x="99" y="1065"/>
                  </a:lnTo>
                  <a:lnTo>
                    <a:pt x="92" y="1041"/>
                  </a:lnTo>
                  <a:lnTo>
                    <a:pt x="87" y="1017"/>
                  </a:lnTo>
                  <a:lnTo>
                    <a:pt x="82" y="992"/>
                  </a:lnTo>
                  <a:lnTo>
                    <a:pt x="79" y="967"/>
                  </a:lnTo>
                  <a:lnTo>
                    <a:pt x="78" y="940"/>
                  </a:lnTo>
                  <a:lnTo>
                    <a:pt x="77" y="913"/>
                  </a:lnTo>
                  <a:lnTo>
                    <a:pt x="78" y="888"/>
                  </a:lnTo>
                  <a:lnTo>
                    <a:pt x="80" y="862"/>
                  </a:lnTo>
                  <a:lnTo>
                    <a:pt x="84" y="838"/>
                  </a:lnTo>
                  <a:lnTo>
                    <a:pt x="88" y="814"/>
                  </a:lnTo>
                  <a:lnTo>
                    <a:pt x="93" y="792"/>
                  </a:lnTo>
                  <a:lnTo>
                    <a:pt x="100" y="769"/>
                  </a:lnTo>
                  <a:lnTo>
                    <a:pt x="107" y="750"/>
                  </a:lnTo>
                  <a:lnTo>
                    <a:pt x="116" y="730"/>
                  </a:lnTo>
                  <a:lnTo>
                    <a:pt x="126" y="713"/>
                  </a:lnTo>
                  <a:lnTo>
                    <a:pt x="136" y="698"/>
                  </a:lnTo>
                  <a:lnTo>
                    <a:pt x="148" y="684"/>
                  </a:lnTo>
                  <a:lnTo>
                    <a:pt x="161" y="673"/>
                  </a:lnTo>
                  <a:lnTo>
                    <a:pt x="168" y="668"/>
                  </a:lnTo>
                  <a:lnTo>
                    <a:pt x="175" y="663"/>
                  </a:lnTo>
                  <a:lnTo>
                    <a:pt x="182" y="660"/>
                  </a:lnTo>
                  <a:lnTo>
                    <a:pt x="189" y="657"/>
                  </a:lnTo>
                  <a:lnTo>
                    <a:pt x="197" y="654"/>
                  </a:lnTo>
                  <a:lnTo>
                    <a:pt x="204" y="653"/>
                  </a:lnTo>
                  <a:lnTo>
                    <a:pt x="212" y="652"/>
                  </a:lnTo>
                  <a:lnTo>
                    <a:pt x="221" y="652"/>
                  </a:lnTo>
                  <a:close/>
                  <a:moveTo>
                    <a:pt x="366" y="1289"/>
                  </a:moveTo>
                  <a:lnTo>
                    <a:pt x="441" y="1289"/>
                  </a:lnTo>
                  <a:lnTo>
                    <a:pt x="441" y="0"/>
                  </a:lnTo>
                  <a:lnTo>
                    <a:pt x="366" y="0"/>
                  </a:lnTo>
                  <a:lnTo>
                    <a:pt x="366" y="659"/>
                  </a:lnTo>
                  <a:lnTo>
                    <a:pt x="363" y="659"/>
                  </a:lnTo>
                  <a:lnTo>
                    <a:pt x="357" y="645"/>
                  </a:lnTo>
                  <a:lnTo>
                    <a:pt x="349" y="631"/>
                  </a:lnTo>
                  <a:lnTo>
                    <a:pt x="341" y="619"/>
                  </a:lnTo>
                  <a:lnTo>
                    <a:pt x="333" y="607"/>
                  </a:lnTo>
                  <a:lnTo>
                    <a:pt x="324" y="596"/>
                  </a:lnTo>
                  <a:lnTo>
                    <a:pt x="315" y="586"/>
                  </a:lnTo>
                  <a:lnTo>
                    <a:pt x="306" y="576"/>
                  </a:lnTo>
                  <a:lnTo>
                    <a:pt x="296" y="568"/>
                  </a:lnTo>
                  <a:lnTo>
                    <a:pt x="287" y="560"/>
                  </a:lnTo>
                  <a:lnTo>
                    <a:pt x="276" y="553"/>
                  </a:lnTo>
                  <a:lnTo>
                    <a:pt x="266" y="548"/>
                  </a:lnTo>
                  <a:lnTo>
                    <a:pt x="255" y="544"/>
                  </a:lnTo>
                  <a:lnTo>
                    <a:pt x="244" y="539"/>
                  </a:lnTo>
                  <a:lnTo>
                    <a:pt x="235" y="537"/>
                  </a:lnTo>
                  <a:lnTo>
                    <a:pt x="224" y="535"/>
                  </a:lnTo>
                  <a:lnTo>
                    <a:pt x="212" y="535"/>
                  </a:lnTo>
                  <a:lnTo>
                    <a:pt x="200" y="535"/>
                  </a:lnTo>
                  <a:lnTo>
                    <a:pt x="188" y="536"/>
                  </a:lnTo>
                  <a:lnTo>
                    <a:pt x="176" y="539"/>
                  </a:lnTo>
                  <a:lnTo>
                    <a:pt x="166" y="543"/>
                  </a:lnTo>
                  <a:lnTo>
                    <a:pt x="155" y="547"/>
                  </a:lnTo>
                  <a:lnTo>
                    <a:pt x="144" y="552"/>
                  </a:lnTo>
                  <a:lnTo>
                    <a:pt x="133" y="559"/>
                  </a:lnTo>
                  <a:lnTo>
                    <a:pt x="124" y="566"/>
                  </a:lnTo>
                  <a:lnTo>
                    <a:pt x="114" y="574"/>
                  </a:lnTo>
                  <a:lnTo>
                    <a:pt x="105" y="582"/>
                  </a:lnTo>
                  <a:lnTo>
                    <a:pt x="95" y="592"/>
                  </a:lnTo>
                  <a:lnTo>
                    <a:pt x="87" y="603"/>
                  </a:lnTo>
                  <a:lnTo>
                    <a:pt x="79" y="614"/>
                  </a:lnTo>
                  <a:lnTo>
                    <a:pt x="72" y="626"/>
                  </a:lnTo>
                  <a:lnTo>
                    <a:pt x="64" y="637"/>
                  </a:lnTo>
                  <a:lnTo>
                    <a:pt x="57" y="650"/>
                  </a:lnTo>
                  <a:lnTo>
                    <a:pt x="50" y="664"/>
                  </a:lnTo>
                  <a:lnTo>
                    <a:pt x="44" y="678"/>
                  </a:lnTo>
                  <a:lnTo>
                    <a:pt x="38" y="694"/>
                  </a:lnTo>
                  <a:lnTo>
                    <a:pt x="33" y="709"/>
                  </a:lnTo>
                  <a:lnTo>
                    <a:pt x="23" y="741"/>
                  </a:lnTo>
                  <a:lnTo>
                    <a:pt x="16" y="774"/>
                  </a:lnTo>
                  <a:lnTo>
                    <a:pt x="9" y="810"/>
                  </a:lnTo>
                  <a:lnTo>
                    <a:pt x="5" y="847"/>
                  </a:lnTo>
                  <a:lnTo>
                    <a:pt x="2" y="885"/>
                  </a:lnTo>
                  <a:lnTo>
                    <a:pt x="0" y="923"/>
                  </a:lnTo>
                  <a:lnTo>
                    <a:pt x="2" y="961"/>
                  </a:lnTo>
                  <a:lnTo>
                    <a:pt x="5" y="998"/>
                  </a:lnTo>
                  <a:lnTo>
                    <a:pt x="9" y="1033"/>
                  </a:lnTo>
                  <a:lnTo>
                    <a:pt x="16" y="1068"/>
                  </a:lnTo>
                  <a:lnTo>
                    <a:pt x="23" y="1101"/>
                  </a:lnTo>
                  <a:lnTo>
                    <a:pt x="34" y="1134"/>
                  </a:lnTo>
                  <a:lnTo>
                    <a:pt x="39" y="1149"/>
                  </a:lnTo>
                  <a:lnTo>
                    <a:pt x="45" y="1163"/>
                  </a:lnTo>
                  <a:lnTo>
                    <a:pt x="51" y="1177"/>
                  </a:lnTo>
                  <a:lnTo>
                    <a:pt x="58" y="1191"/>
                  </a:lnTo>
                  <a:lnTo>
                    <a:pt x="65" y="1204"/>
                  </a:lnTo>
                  <a:lnTo>
                    <a:pt x="73" y="1217"/>
                  </a:lnTo>
                  <a:lnTo>
                    <a:pt x="80" y="1228"/>
                  </a:lnTo>
                  <a:lnTo>
                    <a:pt x="89" y="1239"/>
                  </a:lnTo>
                  <a:lnTo>
                    <a:pt x="97" y="1249"/>
                  </a:lnTo>
                  <a:lnTo>
                    <a:pt x="106" y="1259"/>
                  </a:lnTo>
                  <a:lnTo>
                    <a:pt x="115" y="1267"/>
                  </a:lnTo>
                  <a:lnTo>
                    <a:pt x="125" y="1276"/>
                  </a:lnTo>
                  <a:lnTo>
                    <a:pt x="134" y="1283"/>
                  </a:lnTo>
                  <a:lnTo>
                    <a:pt x="145" y="1289"/>
                  </a:lnTo>
                  <a:lnTo>
                    <a:pt x="155" y="1294"/>
                  </a:lnTo>
                  <a:lnTo>
                    <a:pt x="167" y="1299"/>
                  </a:lnTo>
                  <a:lnTo>
                    <a:pt x="178" y="1303"/>
                  </a:lnTo>
                  <a:lnTo>
                    <a:pt x="188" y="1305"/>
                  </a:lnTo>
                  <a:lnTo>
                    <a:pt x="200" y="1306"/>
                  </a:lnTo>
                  <a:lnTo>
                    <a:pt x="212" y="1307"/>
                  </a:lnTo>
                  <a:lnTo>
                    <a:pt x="224" y="1307"/>
                  </a:lnTo>
                  <a:lnTo>
                    <a:pt x="235" y="1305"/>
                  </a:lnTo>
                  <a:lnTo>
                    <a:pt x="244" y="1303"/>
                  </a:lnTo>
                  <a:lnTo>
                    <a:pt x="255" y="1300"/>
                  </a:lnTo>
                  <a:lnTo>
                    <a:pt x="266" y="1296"/>
                  </a:lnTo>
                  <a:lnTo>
                    <a:pt x="276" y="1290"/>
                  </a:lnTo>
                  <a:lnTo>
                    <a:pt x="287" y="1285"/>
                  </a:lnTo>
                  <a:lnTo>
                    <a:pt x="296" y="1277"/>
                  </a:lnTo>
                  <a:lnTo>
                    <a:pt x="306" y="1270"/>
                  </a:lnTo>
                  <a:lnTo>
                    <a:pt x="315" y="1260"/>
                  </a:lnTo>
                  <a:lnTo>
                    <a:pt x="324" y="1250"/>
                  </a:lnTo>
                  <a:lnTo>
                    <a:pt x="333" y="1239"/>
                  </a:lnTo>
                  <a:lnTo>
                    <a:pt x="341" y="1228"/>
                  </a:lnTo>
                  <a:lnTo>
                    <a:pt x="349" y="1215"/>
                  </a:lnTo>
                  <a:lnTo>
                    <a:pt x="357" y="1201"/>
                  </a:lnTo>
                  <a:lnTo>
                    <a:pt x="363" y="1186"/>
                  </a:lnTo>
                  <a:lnTo>
                    <a:pt x="366" y="1186"/>
                  </a:lnTo>
                  <a:lnTo>
                    <a:pt x="366" y="1289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59" name="Freeform 7"/>
            <p:cNvSpPr>
              <a:spLocks noChangeAspect="1" noEditPoints="1"/>
            </p:cNvSpPr>
            <p:nvPr/>
          </p:nvSpPr>
          <p:spPr bwMode="black">
            <a:xfrm>
              <a:off x="1460" y="3765"/>
              <a:ext cx="74" cy="128"/>
            </a:xfrm>
            <a:custGeom>
              <a:avLst/>
              <a:gdLst/>
              <a:ahLst/>
              <a:cxnLst>
                <a:cxn ang="0">
                  <a:pos x="237" y="118"/>
                </a:cxn>
                <a:cxn ang="0">
                  <a:pos x="261" y="124"/>
                </a:cxn>
                <a:cxn ang="0">
                  <a:pos x="282" y="137"/>
                </a:cxn>
                <a:cxn ang="0">
                  <a:pos x="302" y="154"/>
                </a:cxn>
                <a:cxn ang="0">
                  <a:pos x="329" y="193"/>
                </a:cxn>
                <a:cxn ang="0">
                  <a:pos x="352" y="254"/>
                </a:cxn>
                <a:cxn ang="0">
                  <a:pos x="365" y="327"/>
                </a:cxn>
                <a:cxn ang="0">
                  <a:pos x="367" y="408"/>
                </a:cxn>
                <a:cxn ang="0">
                  <a:pos x="359" y="487"/>
                </a:cxn>
                <a:cxn ang="0">
                  <a:pos x="339" y="556"/>
                </a:cxn>
                <a:cxn ang="0">
                  <a:pos x="310" y="610"/>
                </a:cxn>
                <a:cxn ang="0">
                  <a:pos x="292" y="630"/>
                </a:cxn>
                <a:cxn ang="0">
                  <a:pos x="271" y="645"/>
                </a:cxn>
                <a:cxn ang="0">
                  <a:pos x="249" y="655"/>
                </a:cxn>
                <a:cxn ang="0">
                  <a:pos x="223" y="658"/>
                </a:cxn>
                <a:cxn ang="0">
                  <a:pos x="197" y="655"/>
                </a:cxn>
                <a:cxn ang="0">
                  <a:pos x="174" y="645"/>
                </a:cxn>
                <a:cxn ang="0">
                  <a:pos x="153" y="629"/>
                </a:cxn>
                <a:cxn ang="0">
                  <a:pos x="134" y="607"/>
                </a:cxn>
                <a:cxn ang="0">
                  <a:pos x="105" y="551"/>
                </a:cxn>
                <a:cxn ang="0">
                  <a:pos x="87" y="482"/>
                </a:cxn>
                <a:cxn ang="0">
                  <a:pos x="77" y="405"/>
                </a:cxn>
                <a:cxn ang="0">
                  <a:pos x="79" y="327"/>
                </a:cxn>
                <a:cxn ang="0">
                  <a:pos x="92" y="257"/>
                </a:cxn>
                <a:cxn ang="0">
                  <a:pos x="116" y="195"/>
                </a:cxn>
                <a:cxn ang="0">
                  <a:pos x="148" y="149"/>
                </a:cxn>
                <a:cxn ang="0">
                  <a:pos x="174" y="128"/>
                </a:cxn>
                <a:cxn ang="0">
                  <a:pos x="196" y="119"/>
                </a:cxn>
                <a:cxn ang="0">
                  <a:pos x="219" y="117"/>
                </a:cxn>
                <a:cxn ang="0">
                  <a:pos x="365" y="124"/>
                </a:cxn>
                <a:cxn ang="0">
                  <a:pos x="348" y="96"/>
                </a:cxn>
                <a:cxn ang="0">
                  <a:pos x="324" y="61"/>
                </a:cxn>
                <a:cxn ang="0">
                  <a:pos x="296" y="33"/>
                </a:cxn>
                <a:cxn ang="0">
                  <a:pos x="267" y="13"/>
                </a:cxn>
                <a:cxn ang="0">
                  <a:pos x="235" y="2"/>
                </a:cxn>
                <a:cxn ang="0">
                  <a:pos x="200" y="0"/>
                </a:cxn>
                <a:cxn ang="0">
                  <a:pos x="164" y="8"/>
                </a:cxn>
                <a:cxn ang="0">
                  <a:pos x="133" y="24"/>
                </a:cxn>
                <a:cxn ang="0">
                  <a:pos x="104" y="47"/>
                </a:cxn>
                <a:cxn ang="0">
                  <a:pos x="78" y="79"/>
                </a:cxn>
                <a:cxn ang="0">
                  <a:pos x="56" y="115"/>
                </a:cxn>
                <a:cxn ang="0">
                  <a:pos x="38" y="159"/>
                </a:cxn>
                <a:cxn ang="0">
                  <a:pos x="14" y="239"/>
                </a:cxn>
                <a:cxn ang="0">
                  <a:pos x="1" y="350"/>
                </a:cxn>
                <a:cxn ang="0">
                  <a:pos x="4" y="463"/>
                </a:cxn>
                <a:cxn ang="0">
                  <a:pos x="23" y="566"/>
                </a:cxn>
                <a:cxn ang="0">
                  <a:pos x="45" y="628"/>
                </a:cxn>
                <a:cxn ang="0">
                  <a:pos x="64" y="669"/>
                </a:cxn>
                <a:cxn ang="0">
                  <a:pos x="88" y="704"/>
                </a:cxn>
                <a:cxn ang="0">
                  <a:pos x="115" y="732"/>
                </a:cxn>
                <a:cxn ang="0">
                  <a:pos x="144" y="754"/>
                </a:cxn>
                <a:cxn ang="0">
                  <a:pos x="176" y="768"/>
                </a:cxn>
                <a:cxn ang="0">
                  <a:pos x="212" y="772"/>
                </a:cxn>
                <a:cxn ang="0">
                  <a:pos x="245" y="768"/>
                </a:cxn>
                <a:cxn ang="0">
                  <a:pos x="276" y="755"/>
                </a:cxn>
                <a:cxn ang="0">
                  <a:pos x="305" y="735"/>
                </a:cxn>
                <a:cxn ang="0">
                  <a:pos x="331" y="704"/>
                </a:cxn>
                <a:cxn ang="0">
                  <a:pos x="356" y="666"/>
                </a:cxn>
                <a:cxn ang="0">
                  <a:pos x="365" y="754"/>
                </a:cxn>
              </a:cxnLst>
              <a:rect l="0" t="0" r="r" b="b"/>
              <a:pathLst>
                <a:path w="440" h="772">
                  <a:moveTo>
                    <a:pt x="219" y="117"/>
                  </a:moveTo>
                  <a:lnTo>
                    <a:pt x="228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3" y="121"/>
                  </a:lnTo>
                  <a:lnTo>
                    <a:pt x="261" y="124"/>
                  </a:lnTo>
                  <a:lnTo>
                    <a:pt x="268" y="127"/>
                  </a:lnTo>
                  <a:lnTo>
                    <a:pt x="276" y="132"/>
                  </a:lnTo>
                  <a:lnTo>
                    <a:pt x="282" y="137"/>
                  </a:lnTo>
                  <a:lnTo>
                    <a:pt x="289" y="141"/>
                  </a:lnTo>
                  <a:lnTo>
                    <a:pt x="295" y="148"/>
                  </a:lnTo>
                  <a:lnTo>
                    <a:pt x="302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2" y="254"/>
                  </a:lnTo>
                  <a:lnTo>
                    <a:pt x="358" y="277"/>
                  </a:lnTo>
                  <a:lnTo>
                    <a:pt x="363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3" y="511"/>
                  </a:lnTo>
                  <a:lnTo>
                    <a:pt x="347" y="534"/>
                  </a:lnTo>
                  <a:lnTo>
                    <a:pt x="339" y="556"/>
                  </a:lnTo>
                  <a:lnTo>
                    <a:pt x="331" y="575"/>
                  </a:lnTo>
                  <a:lnTo>
                    <a:pt x="321" y="593"/>
                  </a:lnTo>
                  <a:lnTo>
                    <a:pt x="310" y="610"/>
                  </a:lnTo>
                  <a:lnTo>
                    <a:pt x="305" y="617"/>
                  </a:lnTo>
                  <a:lnTo>
                    <a:pt x="298" y="624"/>
                  </a:lnTo>
                  <a:lnTo>
                    <a:pt x="292" y="630"/>
                  </a:lnTo>
                  <a:lnTo>
                    <a:pt x="285" y="636"/>
                  </a:lnTo>
                  <a:lnTo>
                    <a:pt x="279" y="641"/>
                  </a:lnTo>
                  <a:lnTo>
                    <a:pt x="271" y="645"/>
                  </a:lnTo>
                  <a:lnTo>
                    <a:pt x="264" y="649"/>
                  </a:lnTo>
                  <a:lnTo>
                    <a:pt x="256" y="653"/>
                  </a:lnTo>
                  <a:lnTo>
                    <a:pt x="249" y="655"/>
                  </a:lnTo>
                  <a:lnTo>
                    <a:pt x="240" y="657"/>
                  </a:lnTo>
                  <a:lnTo>
                    <a:pt x="231" y="658"/>
                  </a:lnTo>
                  <a:lnTo>
                    <a:pt x="223" y="658"/>
                  </a:lnTo>
                  <a:lnTo>
                    <a:pt x="214" y="658"/>
                  </a:lnTo>
                  <a:lnTo>
                    <a:pt x="205" y="657"/>
                  </a:lnTo>
                  <a:lnTo>
                    <a:pt x="197" y="655"/>
                  </a:lnTo>
                  <a:lnTo>
                    <a:pt x="189" y="653"/>
                  </a:lnTo>
                  <a:lnTo>
                    <a:pt x="182" y="649"/>
                  </a:lnTo>
                  <a:lnTo>
                    <a:pt x="174" y="645"/>
                  </a:lnTo>
                  <a:lnTo>
                    <a:pt x="167" y="640"/>
                  </a:lnTo>
                  <a:lnTo>
                    <a:pt x="160" y="634"/>
                  </a:lnTo>
                  <a:lnTo>
                    <a:pt x="153" y="629"/>
                  </a:lnTo>
                  <a:lnTo>
                    <a:pt x="146" y="622"/>
                  </a:lnTo>
                  <a:lnTo>
                    <a:pt x="141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4" y="572"/>
                  </a:lnTo>
                  <a:lnTo>
                    <a:pt x="105" y="551"/>
                  </a:lnTo>
                  <a:lnTo>
                    <a:pt x="98" y="530"/>
                  </a:lnTo>
                  <a:lnTo>
                    <a:pt x="91" y="506"/>
                  </a:lnTo>
                  <a:lnTo>
                    <a:pt x="87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7" y="378"/>
                  </a:lnTo>
                  <a:lnTo>
                    <a:pt x="78" y="353"/>
                  </a:lnTo>
                  <a:lnTo>
                    <a:pt x="79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6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8" y="133"/>
                  </a:lnTo>
                  <a:lnTo>
                    <a:pt x="174" y="128"/>
                  </a:lnTo>
                  <a:lnTo>
                    <a:pt x="182" y="125"/>
                  </a:lnTo>
                  <a:lnTo>
                    <a:pt x="188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19" y="117"/>
                  </a:lnTo>
                  <a:close/>
                  <a:moveTo>
                    <a:pt x="440" y="20"/>
                  </a:moveTo>
                  <a:lnTo>
                    <a:pt x="365" y="20"/>
                  </a:lnTo>
                  <a:lnTo>
                    <a:pt x="365" y="124"/>
                  </a:lnTo>
                  <a:lnTo>
                    <a:pt x="363" y="124"/>
                  </a:lnTo>
                  <a:lnTo>
                    <a:pt x="356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3" y="72"/>
                  </a:lnTo>
                  <a:lnTo>
                    <a:pt x="324" y="61"/>
                  </a:lnTo>
                  <a:lnTo>
                    <a:pt x="315" y="51"/>
                  </a:lnTo>
                  <a:lnTo>
                    <a:pt x="306" y="41"/>
                  </a:lnTo>
                  <a:lnTo>
                    <a:pt x="296" y="33"/>
                  </a:lnTo>
                  <a:lnTo>
                    <a:pt x="286" y="25"/>
                  </a:lnTo>
                  <a:lnTo>
                    <a:pt x="277" y="18"/>
                  </a:lnTo>
                  <a:lnTo>
                    <a:pt x="267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4" y="39"/>
                  </a:lnTo>
                  <a:lnTo>
                    <a:pt x="104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8" y="79"/>
                  </a:lnTo>
                  <a:lnTo>
                    <a:pt x="71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4" y="143"/>
                  </a:lnTo>
                  <a:lnTo>
                    <a:pt x="38" y="159"/>
                  </a:lnTo>
                  <a:lnTo>
                    <a:pt x="33" y="174"/>
                  </a:lnTo>
                  <a:lnTo>
                    <a:pt x="23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4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9" y="498"/>
                  </a:lnTo>
                  <a:lnTo>
                    <a:pt x="15" y="533"/>
                  </a:lnTo>
                  <a:lnTo>
                    <a:pt x="23" y="566"/>
                  </a:lnTo>
                  <a:lnTo>
                    <a:pt x="33" y="599"/>
                  </a:lnTo>
                  <a:lnTo>
                    <a:pt x="38" y="614"/>
                  </a:lnTo>
                  <a:lnTo>
                    <a:pt x="45" y="628"/>
                  </a:lnTo>
                  <a:lnTo>
                    <a:pt x="51" y="642"/>
                  </a:lnTo>
                  <a:lnTo>
                    <a:pt x="58" y="656"/>
                  </a:lnTo>
                  <a:lnTo>
                    <a:pt x="64" y="669"/>
                  </a:lnTo>
                  <a:lnTo>
                    <a:pt x="72" y="682"/>
                  </a:lnTo>
                  <a:lnTo>
                    <a:pt x="80" y="693"/>
                  </a:lnTo>
                  <a:lnTo>
                    <a:pt x="88" y="704"/>
                  </a:lnTo>
                  <a:lnTo>
                    <a:pt x="96" y="714"/>
                  </a:lnTo>
                  <a:lnTo>
                    <a:pt x="105" y="724"/>
                  </a:lnTo>
                  <a:lnTo>
                    <a:pt x="115" y="732"/>
                  </a:lnTo>
                  <a:lnTo>
                    <a:pt x="124" y="741"/>
                  </a:lnTo>
                  <a:lnTo>
                    <a:pt x="134" y="748"/>
                  </a:lnTo>
                  <a:lnTo>
                    <a:pt x="144" y="754"/>
                  </a:lnTo>
                  <a:lnTo>
                    <a:pt x="155" y="759"/>
                  </a:lnTo>
                  <a:lnTo>
                    <a:pt x="166" y="764"/>
                  </a:lnTo>
                  <a:lnTo>
                    <a:pt x="176" y="768"/>
                  </a:lnTo>
                  <a:lnTo>
                    <a:pt x="188" y="770"/>
                  </a:lnTo>
                  <a:lnTo>
                    <a:pt x="200" y="771"/>
                  </a:lnTo>
                  <a:lnTo>
                    <a:pt x="212" y="772"/>
                  </a:lnTo>
                  <a:lnTo>
                    <a:pt x="224" y="772"/>
                  </a:lnTo>
                  <a:lnTo>
                    <a:pt x="235" y="770"/>
                  </a:lnTo>
                  <a:lnTo>
                    <a:pt x="245" y="768"/>
                  </a:lnTo>
                  <a:lnTo>
                    <a:pt x="256" y="765"/>
                  </a:lnTo>
                  <a:lnTo>
                    <a:pt x="266" y="761"/>
                  </a:lnTo>
                  <a:lnTo>
                    <a:pt x="276" y="755"/>
                  </a:lnTo>
                  <a:lnTo>
                    <a:pt x="285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3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8" y="680"/>
                  </a:lnTo>
                  <a:lnTo>
                    <a:pt x="356" y="666"/>
                  </a:lnTo>
                  <a:lnTo>
                    <a:pt x="363" y="651"/>
                  </a:lnTo>
                  <a:lnTo>
                    <a:pt x="365" y="651"/>
                  </a:lnTo>
                  <a:lnTo>
                    <a:pt x="365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60" name="Freeform 8"/>
            <p:cNvSpPr>
              <a:spLocks noChangeAspect="1"/>
            </p:cNvSpPr>
            <p:nvPr/>
          </p:nvSpPr>
          <p:spPr bwMode="black">
            <a:xfrm>
              <a:off x="1557" y="3675"/>
              <a:ext cx="59" cy="216"/>
            </a:xfrm>
            <a:custGeom>
              <a:avLst/>
              <a:gdLst/>
              <a:ahLst/>
              <a:cxnLst>
                <a:cxn ang="0">
                  <a:pos x="77" y="641"/>
                </a:cxn>
                <a:cxn ang="0">
                  <a:pos x="88" y="619"/>
                </a:cxn>
                <a:cxn ang="0">
                  <a:pos x="109" y="588"/>
                </a:cxn>
                <a:cxn ang="0">
                  <a:pos x="123" y="571"/>
                </a:cxn>
                <a:cxn ang="0">
                  <a:pos x="139" y="557"/>
                </a:cxn>
                <a:cxn ang="0">
                  <a:pos x="155" y="546"/>
                </a:cxn>
                <a:cxn ang="0">
                  <a:pos x="174" y="538"/>
                </a:cxn>
                <a:cxn ang="0">
                  <a:pos x="193" y="535"/>
                </a:cxn>
                <a:cxn ang="0">
                  <a:pos x="215" y="535"/>
                </a:cxn>
                <a:cxn ang="0">
                  <a:pos x="235" y="538"/>
                </a:cxn>
                <a:cxn ang="0">
                  <a:pos x="254" y="545"/>
                </a:cxn>
                <a:cxn ang="0">
                  <a:pos x="271" y="554"/>
                </a:cxn>
                <a:cxn ang="0">
                  <a:pos x="285" y="566"/>
                </a:cxn>
                <a:cxn ang="0">
                  <a:pos x="298" y="581"/>
                </a:cxn>
                <a:cxn ang="0">
                  <a:pos x="310" y="599"/>
                </a:cxn>
                <a:cxn ang="0">
                  <a:pos x="320" y="618"/>
                </a:cxn>
                <a:cxn ang="0">
                  <a:pos x="331" y="652"/>
                </a:cxn>
                <a:cxn ang="0">
                  <a:pos x="342" y="702"/>
                </a:cxn>
                <a:cxn ang="0">
                  <a:pos x="349" y="759"/>
                </a:cxn>
                <a:cxn ang="0">
                  <a:pos x="352" y="820"/>
                </a:cxn>
                <a:cxn ang="0">
                  <a:pos x="352" y="1289"/>
                </a:cxn>
                <a:cxn ang="0">
                  <a:pos x="277" y="876"/>
                </a:cxn>
                <a:cxn ang="0">
                  <a:pos x="275" y="791"/>
                </a:cxn>
                <a:cxn ang="0">
                  <a:pos x="272" y="753"/>
                </a:cxn>
                <a:cxn ang="0">
                  <a:pos x="264" y="718"/>
                </a:cxn>
                <a:cxn ang="0">
                  <a:pos x="253" y="690"/>
                </a:cxn>
                <a:cxn ang="0">
                  <a:pos x="245" y="680"/>
                </a:cxn>
                <a:cxn ang="0">
                  <a:pos x="236" y="670"/>
                </a:cxn>
                <a:cxn ang="0">
                  <a:pos x="226" y="661"/>
                </a:cxn>
                <a:cxn ang="0">
                  <a:pos x="214" y="656"/>
                </a:cxn>
                <a:cxn ang="0">
                  <a:pos x="201" y="653"/>
                </a:cxn>
                <a:cxn ang="0">
                  <a:pos x="185" y="652"/>
                </a:cxn>
                <a:cxn ang="0">
                  <a:pos x="167" y="653"/>
                </a:cxn>
                <a:cxn ang="0">
                  <a:pos x="151" y="658"/>
                </a:cxn>
                <a:cxn ang="0">
                  <a:pos x="137" y="667"/>
                </a:cxn>
                <a:cxn ang="0">
                  <a:pos x="124" y="677"/>
                </a:cxn>
                <a:cxn ang="0">
                  <a:pos x="114" y="691"/>
                </a:cxn>
                <a:cxn ang="0">
                  <a:pos x="106" y="708"/>
                </a:cxn>
                <a:cxn ang="0">
                  <a:pos x="92" y="746"/>
                </a:cxn>
                <a:cxn ang="0">
                  <a:pos x="83" y="792"/>
                </a:cxn>
                <a:cxn ang="0">
                  <a:pos x="79" y="839"/>
                </a:cxn>
                <a:cxn ang="0">
                  <a:pos x="77" y="940"/>
                </a:cxn>
                <a:cxn ang="0">
                  <a:pos x="0" y="1289"/>
                </a:cxn>
                <a:cxn ang="0">
                  <a:pos x="77" y="0"/>
                </a:cxn>
              </a:cxnLst>
              <a:rect l="0" t="0" r="r" b="b"/>
              <a:pathLst>
                <a:path w="352" h="1289">
                  <a:moveTo>
                    <a:pt x="77" y="0"/>
                  </a:moveTo>
                  <a:lnTo>
                    <a:pt x="77" y="641"/>
                  </a:lnTo>
                  <a:lnTo>
                    <a:pt x="77" y="643"/>
                  </a:lnTo>
                  <a:lnTo>
                    <a:pt x="88" y="619"/>
                  </a:lnTo>
                  <a:lnTo>
                    <a:pt x="101" y="598"/>
                  </a:lnTo>
                  <a:lnTo>
                    <a:pt x="109" y="588"/>
                  </a:lnTo>
                  <a:lnTo>
                    <a:pt x="115" y="578"/>
                  </a:lnTo>
                  <a:lnTo>
                    <a:pt x="123" y="571"/>
                  </a:lnTo>
                  <a:lnTo>
                    <a:pt x="131" y="563"/>
                  </a:lnTo>
                  <a:lnTo>
                    <a:pt x="139" y="557"/>
                  </a:lnTo>
                  <a:lnTo>
                    <a:pt x="147" y="551"/>
                  </a:lnTo>
                  <a:lnTo>
                    <a:pt x="155" y="546"/>
                  </a:lnTo>
                  <a:lnTo>
                    <a:pt x="165" y="541"/>
                  </a:lnTo>
                  <a:lnTo>
                    <a:pt x="174" y="538"/>
                  </a:lnTo>
                  <a:lnTo>
                    <a:pt x="183" y="536"/>
                  </a:lnTo>
                  <a:lnTo>
                    <a:pt x="193" y="535"/>
                  </a:lnTo>
                  <a:lnTo>
                    <a:pt x="204" y="535"/>
                  </a:lnTo>
                  <a:lnTo>
                    <a:pt x="215" y="535"/>
                  </a:lnTo>
                  <a:lnTo>
                    <a:pt x="226" y="536"/>
                  </a:lnTo>
                  <a:lnTo>
                    <a:pt x="235" y="538"/>
                  </a:lnTo>
                  <a:lnTo>
                    <a:pt x="245" y="541"/>
                  </a:lnTo>
                  <a:lnTo>
                    <a:pt x="254" y="545"/>
                  </a:lnTo>
                  <a:lnTo>
                    <a:pt x="262" y="549"/>
                  </a:lnTo>
                  <a:lnTo>
                    <a:pt x="271" y="554"/>
                  </a:lnTo>
                  <a:lnTo>
                    <a:pt x="278" y="560"/>
                  </a:lnTo>
                  <a:lnTo>
                    <a:pt x="285" y="566"/>
                  </a:lnTo>
                  <a:lnTo>
                    <a:pt x="293" y="574"/>
                  </a:lnTo>
                  <a:lnTo>
                    <a:pt x="298" y="581"/>
                  </a:lnTo>
                  <a:lnTo>
                    <a:pt x="304" y="590"/>
                  </a:lnTo>
                  <a:lnTo>
                    <a:pt x="310" y="599"/>
                  </a:lnTo>
                  <a:lnTo>
                    <a:pt x="314" y="608"/>
                  </a:lnTo>
                  <a:lnTo>
                    <a:pt x="320" y="618"/>
                  </a:lnTo>
                  <a:lnTo>
                    <a:pt x="324" y="629"/>
                  </a:lnTo>
                  <a:lnTo>
                    <a:pt x="331" y="652"/>
                  </a:lnTo>
                  <a:lnTo>
                    <a:pt x="337" y="676"/>
                  </a:lnTo>
                  <a:lnTo>
                    <a:pt x="342" y="702"/>
                  </a:lnTo>
                  <a:lnTo>
                    <a:pt x="345" y="730"/>
                  </a:lnTo>
                  <a:lnTo>
                    <a:pt x="349" y="759"/>
                  </a:lnTo>
                  <a:lnTo>
                    <a:pt x="351" y="790"/>
                  </a:lnTo>
                  <a:lnTo>
                    <a:pt x="352" y="820"/>
                  </a:lnTo>
                  <a:lnTo>
                    <a:pt x="352" y="852"/>
                  </a:lnTo>
                  <a:lnTo>
                    <a:pt x="352" y="1289"/>
                  </a:lnTo>
                  <a:lnTo>
                    <a:pt x="277" y="1289"/>
                  </a:lnTo>
                  <a:lnTo>
                    <a:pt x="277" y="876"/>
                  </a:lnTo>
                  <a:lnTo>
                    <a:pt x="277" y="832"/>
                  </a:lnTo>
                  <a:lnTo>
                    <a:pt x="275" y="791"/>
                  </a:lnTo>
                  <a:lnTo>
                    <a:pt x="274" y="771"/>
                  </a:lnTo>
                  <a:lnTo>
                    <a:pt x="272" y="753"/>
                  </a:lnTo>
                  <a:lnTo>
                    <a:pt x="269" y="735"/>
                  </a:lnTo>
                  <a:lnTo>
                    <a:pt x="264" y="718"/>
                  </a:lnTo>
                  <a:lnTo>
                    <a:pt x="259" y="704"/>
                  </a:lnTo>
                  <a:lnTo>
                    <a:pt x="253" y="690"/>
                  </a:lnTo>
                  <a:lnTo>
                    <a:pt x="249" y="685"/>
                  </a:lnTo>
                  <a:lnTo>
                    <a:pt x="245" y="680"/>
                  </a:lnTo>
                  <a:lnTo>
                    <a:pt x="241" y="674"/>
                  </a:lnTo>
                  <a:lnTo>
                    <a:pt x="236" y="670"/>
                  </a:lnTo>
                  <a:lnTo>
                    <a:pt x="231" y="666"/>
                  </a:lnTo>
                  <a:lnTo>
                    <a:pt x="226" y="661"/>
                  </a:lnTo>
                  <a:lnTo>
                    <a:pt x="220" y="658"/>
                  </a:lnTo>
                  <a:lnTo>
                    <a:pt x="214" y="656"/>
                  </a:lnTo>
                  <a:lnTo>
                    <a:pt x="207" y="654"/>
                  </a:lnTo>
                  <a:lnTo>
                    <a:pt x="201" y="653"/>
                  </a:lnTo>
                  <a:lnTo>
                    <a:pt x="193" y="652"/>
                  </a:lnTo>
                  <a:lnTo>
                    <a:pt x="185" y="652"/>
                  </a:lnTo>
                  <a:lnTo>
                    <a:pt x="176" y="652"/>
                  </a:lnTo>
                  <a:lnTo>
                    <a:pt x="167" y="653"/>
                  </a:lnTo>
                  <a:lnTo>
                    <a:pt x="159" y="655"/>
                  </a:lnTo>
                  <a:lnTo>
                    <a:pt x="151" y="658"/>
                  </a:lnTo>
                  <a:lnTo>
                    <a:pt x="144" y="662"/>
                  </a:lnTo>
                  <a:lnTo>
                    <a:pt x="137" y="667"/>
                  </a:lnTo>
                  <a:lnTo>
                    <a:pt x="131" y="672"/>
                  </a:lnTo>
                  <a:lnTo>
                    <a:pt x="124" y="677"/>
                  </a:lnTo>
                  <a:lnTo>
                    <a:pt x="119" y="685"/>
                  </a:lnTo>
                  <a:lnTo>
                    <a:pt x="114" y="691"/>
                  </a:lnTo>
                  <a:lnTo>
                    <a:pt x="109" y="700"/>
                  </a:lnTo>
                  <a:lnTo>
                    <a:pt x="106" y="708"/>
                  </a:lnTo>
                  <a:lnTo>
                    <a:pt x="98" y="726"/>
                  </a:lnTo>
                  <a:lnTo>
                    <a:pt x="92" y="746"/>
                  </a:lnTo>
                  <a:lnTo>
                    <a:pt x="87" y="768"/>
                  </a:lnTo>
                  <a:lnTo>
                    <a:pt x="83" y="792"/>
                  </a:lnTo>
                  <a:lnTo>
                    <a:pt x="81" y="815"/>
                  </a:lnTo>
                  <a:lnTo>
                    <a:pt x="79" y="839"/>
                  </a:lnTo>
                  <a:lnTo>
                    <a:pt x="77" y="890"/>
                  </a:lnTo>
                  <a:lnTo>
                    <a:pt x="77" y="940"/>
                  </a:lnTo>
                  <a:lnTo>
                    <a:pt x="77" y="1289"/>
                  </a:lnTo>
                  <a:lnTo>
                    <a:pt x="0" y="1289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61" name="Freeform 9"/>
            <p:cNvSpPr>
              <a:spLocks noChangeAspect="1" noEditPoints="1"/>
            </p:cNvSpPr>
            <p:nvPr/>
          </p:nvSpPr>
          <p:spPr bwMode="black">
            <a:xfrm>
              <a:off x="1633" y="3765"/>
              <a:ext cx="76" cy="128"/>
            </a:xfrm>
            <a:custGeom>
              <a:avLst/>
              <a:gdLst/>
              <a:ahLst/>
              <a:cxnLst>
                <a:cxn ang="0">
                  <a:pos x="258" y="119"/>
                </a:cxn>
                <a:cxn ang="0">
                  <a:pos x="289" y="133"/>
                </a:cxn>
                <a:cxn ang="0">
                  <a:pos x="316" y="155"/>
                </a:cxn>
                <a:cxn ang="0">
                  <a:pos x="355" y="215"/>
                </a:cxn>
                <a:cxn ang="0">
                  <a:pos x="382" y="306"/>
                </a:cxn>
                <a:cxn ang="0">
                  <a:pos x="388" y="414"/>
                </a:cxn>
                <a:cxn ang="0">
                  <a:pos x="371" y="516"/>
                </a:cxn>
                <a:cxn ang="0">
                  <a:pos x="334" y="597"/>
                </a:cxn>
                <a:cxn ang="0">
                  <a:pos x="303" y="632"/>
                </a:cxn>
                <a:cxn ang="0">
                  <a:pos x="274" y="651"/>
                </a:cxn>
                <a:cxn ang="0">
                  <a:pos x="241" y="658"/>
                </a:cxn>
                <a:cxn ang="0">
                  <a:pos x="207" y="656"/>
                </a:cxn>
                <a:cxn ang="0">
                  <a:pos x="177" y="642"/>
                </a:cxn>
                <a:cxn ang="0">
                  <a:pos x="149" y="619"/>
                </a:cxn>
                <a:cxn ang="0">
                  <a:pos x="110" y="560"/>
                </a:cxn>
                <a:cxn ang="0">
                  <a:pos x="83" y="467"/>
                </a:cxn>
                <a:cxn ang="0">
                  <a:pos x="77" y="358"/>
                </a:cxn>
                <a:cxn ang="0">
                  <a:pos x="93" y="258"/>
                </a:cxn>
                <a:cxn ang="0">
                  <a:pos x="130" y="178"/>
                </a:cxn>
                <a:cxn ang="0">
                  <a:pos x="161" y="142"/>
                </a:cxn>
                <a:cxn ang="0">
                  <a:pos x="192" y="124"/>
                </a:cxn>
                <a:cxn ang="0">
                  <a:pos x="224" y="117"/>
                </a:cxn>
                <a:cxn ang="0">
                  <a:pos x="255" y="770"/>
                </a:cxn>
                <a:cxn ang="0">
                  <a:pos x="301" y="755"/>
                </a:cxn>
                <a:cxn ang="0">
                  <a:pos x="342" y="727"/>
                </a:cxn>
                <a:cxn ang="0">
                  <a:pos x="378" y="685"/>
                </a:cxn>
                <a:cxn ang="0">
                  <a:pos x="410" y="633"/>
                </a:cxn>
                <a:cxn ang="0">
                  <a:pos x="435" y="573"/>
                </a:cxn>
                <a:cxn ang="0">
                  <a:pos x="453" y="504"/>
                </a:cxn>
                <a:cxn ang="0">
                  <a:pos x="462" y="428"/>
                </a:cxn>
                <a:cxn ang="0">
                  <a:pos x="462" y="348"/>
                </a:cxn>
                <a:cxn ang="0">
                  <a:pos x="453" y="272"/>
                </a:cxn>
                <a:cxn ang="0">
                  <a:pos x="436" y="202"/>
                </a:cxn>
                <a:cxn ang="0">
                  <a:pos x="411" y="140"/>
                </a:cxn>
                <a:cxn ang="0">
                  <a:pos x="380" y="87"/>
                </a:cxn>
                <a:cxn ang="0">
                  <a:pos x="343" y="46"/>
                </a:cxn>
                <a:cxn ang="0">
                  <a:pos x="302" y="17"/>
                </a:cxn>
                <a:cxn ang="0">
                  <a:pos x="256" y="1"/>
                </a:cxn>
                <a:cxn ang="0">
                  <a:pos x="208" y="1"/>
                </a:cxn>
                <a:cxn ang="0">
                  <a:pos x="163" y="17"/>
                </a:cxn>
                <a:cxn ang="0">
                  <a:pos x="120" y="46"/>
                </a:cxn>
                <a:cxn ang="0">
                  <a:pos x="84" y="87"/>
                </a:cxn>
                <a:cxn ang="0">
                  <a:pos x="52" y="140"/>
                </a:cxn>
                <a:cxn ang="0">
                  <a:pos x="28" y="202"/>
                </a:cxn>
                <a:cxn ang="0">
                  <a:pos x="9" y="272"/>
                </a:cxn>
                <a:cxn ang="0">
                  <a:pos x="1" y="348"/>
                </a:cxn>
                <a:cxn ang="0">
                  <a:pos x="1" y="428"/>
                </a:cxn>
                <a:cxn ang="0">
                  <a:pos x="9" y="504"/>
                </a:cxn>
                <a:cxn ang="0">
                  <a:pos x="28" y="573"/>
                </a:cxn>
                <a:cxn ang="0">
                  <a:pos x="52" y="633"/>
                </a:cxn>
                <a:cxn ang="0">
                  <a:pos x="84" y="685"/>
                </a:cxn>
                <a:cxn ang="0">
                  <a:pos x="120" y="727"/>
                </a:cxn>
                <a:cxn ang="0">
                  <a:pos x="163" y="755"/>
                </a:cxn>
                <a:cxn ang="0">
                  <a:pos x="208" y="770"/>
                </a:cxn>
              </a:cxnLst>
              <a:rect l="0" t="0" r="r" b="b"/>
              <a:pathLst>
                <a:path w="463" h="772">
                  <a:moveTo>
                    <a:pt x="233" y="117"/>
                  </a:moveTo>
                  <a:lnTo>
                    <a:pt x="241" y="117"/>
                  </a:lnTo>
                  <a:lnTo>
                    <a:pt x="249" y="118"/>
                  </a:lnTo>
                  <a:lnTo>
                    <a:pt x="258" y="119"/>
                  </a:lnTo>
                  <a:lnTo>
                    <a:pt x="266" y="122"/>
                  </a:lnTo>
                  <a:lnTo>
                    <a:pt x="274" y="124"/>
                  </a:lnTo>
                  <a:lnTo>
                    <a:pt x="281" y="128"/>
                  </a:lnTo>
                  <a:lnTo>
                    <a:pt x="289" y="133"/>
                  </a:lnTo>
                  <a:lnTo>
                    <a:pt x="296" y="137"/>
                  </a:lnTo>
                  <a:lnTo>
                    <a:pt x="303" y="142"/>
                  </a:lnTo>
                  <a:lnTo>
                    <a:pt x="309" y="149"/>
                  </a:lnTo>
                  <a:lnTo>
                    <a:pt x="316" y="155"/>
                  </a:lnTo>
                  <a:lnTo>
                    <a:pt x="322" y="162"/>
                  </a:lnTo>
                  <a:lnTo>
                    <a:pt x="334" y="178"/>
                  </a:lnTo>
                  <a:lnTo>
                    <a:pt x="345" y="195"/>
                  </a:lnTo>
                  <a:lnTo>
                    <a:pt x="355" y="215"/>
                  </a:lnTo>
                  <a:lnTo>
                    <a:pt x="363" y="235"/>
                  </a:lnTo>
                  <a:lnTo>
                    <a:pt x="371" y="258"/>
                  </a:lnTo>
                  <a:lnTo>
                    <a:pt x="377" y="282"/>
                  </a:lnTo>
                  <a:lnTo>
                    <a:pt x="382" y="306"/>
                  </a:lnTo>
                  <a:lnTo>
                    <a:pt x="386" y="332"/>
                  </a:lnTo>
                  <a:lnTo>
                    <a:pt x="388" y="358"/>
                  </a:lnTo>
                  <a:lnTo>
                    <a:pt x="388" y="386"/>
                  </a:lnTo>
                  <a:lnTo>
                    <a:pt x="388" y="414"/>
                  </a:lnTo>
                  <a:lnTo>
                    <a:pt x="386" y="441"/>
                  </a:lnTo>
                  <a:lnTo>
                    <a:pt x="382" y="467"/>
                  </a:lnTo>
                  <a:lnTo>
                    <a:pt x="377" y="492"/>
                  </a:lnTo>
                  <a:lnTo>
                    <a:pt x="371" y="516"/>
                  </a:lnTo>
                  <a:lnTo>
                    <a:pt x="363" y="538"/>
                  </a:lnTo>
                  <a:lnTo>
                    <a:pt x="355" y="560"/>
                  </a:lnTo>
                  <a:lnTo>
                    <a:pt x="345" y="579"/>
                  </a:lnTo>
                  <a:lnTo>
                    <a:pt x="334" y="597"/>
                  </a:lnTo>
                  <a:lnTo>
                    <a:pt x="322" y="612"/>
                  </a:lnTo>
                  <a:lnTo>
                    <a:pt x="316" y="619"/>
                  </a:lnTo>
                  <a:lnTo>
                    <a:pt x="309" y="626"/>
                  </a:lnTo>
                  <a:lnTo>
                    <a:pt x="303" y="632"/>
                  </a:lnTo>
                  <a:lnTo>
                    <a:pt x="296" y="638"/>
                  </a:lnTo>
                  <a:lnTo>
                    <a:pt x="289" y="642"/>
                  </a:lnTo>
                  <a:lnTo>
                    <a:pt x="281" y="646"/>
                  </a:lnTo>
                  <a:lnTo>
                    <a:pt x="274" y="651"/>
                  </a:lnTo>
                  <a:lnTo>
                    <a:pt x="266" y="653"/>
                  </a:lnTo>
                  <a:lnTo>
                    <a:pt x="258" y="656"/>
                  </a:lnTo>
                  <a:lnTo>
                    <a:pt x="249" y="657"/>
                  </a:lnTo>
                  <a:lnTo>
                    <a:pt x="241" y="658"/>
                  </a:lnTo>
                  <a:lnTo>
                    <a:pt x="233" y="658"/>
                  </a:lnTo>
                  <a:lnTo>
                    <a:pt x="224" y="658"/>
                  </a:lnTo>
                  <a:lnTo>
                    <a:pt x="215" y="657"/>
                  </a:lnTo>
                  <a:lnTo>
                    <a:pt x="207" y="656"/>
                  </a:lnTo>
                  <a:lnTo>
                    <a:pt x="199" y="653"/>
                  </a:lnTo>
                  <a:lnTo>
                    <a:pt x="192" y="651"/>
                  </a:lnTo>
                  <a:lnTo>
                    <a:pt x="183" y="646"/>
                  </a:lnTo>
                  <a:lnTo>
                    <a:pt x="177" y="642"/>
                  </a:lnTo>
                  <a:lnTo>
                    <a:pt x="169" y="638"/>
                  </a:lnTo>
                  <a:lnTo>
                    <a:pt x="161" y="632"/>
                  </a:lnTo>
                  <a:lnTo>
                    <a:pt x="155" y="626"/>
                  </a:lnTo>
                  <a:lnTo>
                    <a:pt x="149" y="619"/>
                  </a:lnTo>
                  <a:lnTo>
                    <a:pt x="142" y="612"/>
                  </a:lnTo>
                  <a:lnTo>
                    <a:pt x="130" y="597"/>
                  </a:lnTo>
                  <a:lnTo>
                    <a:pt x="119" y="579"/>
                  </a:lnTo>
                  <a:lnTo>
                    <a:pt x="110" y="560"/>
                  </a:lnTo>
                  <a:lnTo>
                    <a:pt x="101" y="538"/>
                  </a:lnTo>
                  <a:lnTo>
                    <a:pt x="93" y="516"/>
                  </a:lnTo>
                  <a:lnTo>
                    <a:pt x="87" y="492"/>
                  </a:lnTo>
                  <a:lnTo>
                    <a:pt x="83" y="467"/>
                  </a:lnTo>
                  <a:lnTo>
                    <a:pt x="79" y="441"/>
                  </a:lnTo>
                  <a:lnTo>
                    <a:pt x="77" y="414"/>
                  </a:lnTo>
                  <a:lnTo>
                    <a:pt x="76" y="386"/>
                  </a:lnTo>
                  <a:lnTo>
                    <a:pt x="77" y="358"/>
                  </a:lnTo>
                  <a:lnTo>
                    <a:pt x="79" y="332"/>
                  </a:lnTo>
                  <a:lnTo>
                    <a:pt x="83" y="306"/>
                  </a:lnTo>
                  <a:lnTo>
                    <a:pt x="87" y="282"/>
                  </a:lnTo>
                  <a:lnTo>
                    <a:pt x="93" y="258"/>
                  </a:lnTo>
                  <a:lnTo>
                    <a:pt x="101" y="235"/>
                  </a:lnTo>
                  <a:lnTo>
                    <a:pt x="110" y="215"/>
                  </a:lnTo>
                  <a:lnTo>
                    <a:pt x="119" y="195"/>
                  </a:lnTo>
                  <a:lnTo>
                    <a:pt x="130" y="178"/>
                  </a:lnTo>
                  <a:lnTo>
                    <a:pt x="142" y="162"/>
                  </a:lnTo>
                  <a:lnTo>
                    <a:pt x="149" y="155"/>
                  </a:lnTo>
                  <a:lnTo>
                    <a:pt x="155" y="149"/>
                  </a:lnTo>
                  <a:lnTo>
                    <a:pt x="161" y="142"/>
                  </a:lnTo>
                  <a:lnTo>
                    <a:pt x="169" y="137"/>
                  </a:lnTo>
                  <a:lnTo>
                    <a:pt x="177" y="133"/>
                  </a:lnTo>
                  <a:lnTo>
                    <a:pt x="183" y="128"/>
                  </a:lnTo>
                  <a:lnTo>
                    <a:pt x="192" y="124"/>
                  </a:lnTo>
                  <a:lnTo>
                    <a:pt x="199" y="122"/>
                  </a:lnTo>
                  <a:lnTo>
                    <a:pt x="207" y="119"/>
                  </a:lnTo>
                  <a:lnTo>
                    <a:pt x="215" y="118"/>
                  </a:lnTo>
                  <a:lnTo>
                    <a:pt x="224" y="117"/>
                  </a:lnTo>
                  <a:lnTo>
                    <a:pt x="233" y="117"/>
                  </a:lnTo>
                  <a:close/>
                  <a:moveTo>
                    <a:pt x="233" y="772"/>
                  </a:moveTo>
                  <a:lnTo>
                    <a:pt x="245" y="772"/>
                  </a:lnTo>
                  <a:lnTo>
                    <a:pt x="255" y="770"/>
                  </a:lnTo>
                  <a:lnTo>
                    <a:pt x="267" y="768"/>
                  </a:lnTo>
                  <a:lnTo>
                    <a:pt x="279" y="765"/>
                  </a:lnTo>
                  <a:lnTo>
                    <a:pt x="290" y="761"/>
                  </a:lnTo>
                  <a:lnTo>
                    <a:pt x="301" y="755"/>
                  </a:lnTo>
                  <a:lnTo>
                    <a:pt x="312" y="750"/>
                  </a:lnTo>
                  <a:lnTo>
                    <a:pt x="322" y="742"/>
                  </a:lnTo>
                  <a:lnTo>
                    <a:pt x="332" y="735"/>
                  </a:lnTo>
                  <a:lnTo>
                    <a:pt x="342" y="727"/>
                  </a:lnTo>
                  <a:lnTo>
                    <a:pt x="351" y="717"/>
                  </a:lnTo>
                  <a:lnTo>
                    <a:pt x="361" y="708"/>
                  </a:lnTo>
                  <a:lnTo>
                    <a:pt x="370" y="697"/>
                  </a:lnTo>
                  <a:lnTo>
                    <a:pt x="378" y="685"/>
                  </a:lnTo>
                  <a:lnTo>
                    <a:pt x="387" y="673"/>
                  </a:lnTo>
                  <a:lnTo>
                    <a:pt x="396" y="661"/>
                  </a:lnTo>
                  <a:lnTo>
                    <a:pt x="403" y="647"/>
                  </a:lnTo>
                  <a:lnTo>
                    <a:pt x="410" y="633"/>
                  </a:lnTo>
                  <a:lnTo>
                    <a:pt x="417" y="619"/>
                  </a:lnTo>
                  <a:lnTo>
                    <a:pt x="424" y="604"/>
                  </a:lnTo>
                  <a:lnTo>
                    <a:pt x="429" y="589"/>
                  </a:lnTo>
                  <a:lnTo>
                    <a:pt x="435" y="573"/>
                  </a:lnTo>
                  <a:lnTo>
                    <a:pt x="440" y="556"/>
                  </a:lnTo>
                  <a:lnTo>
                    <a:pt x="444" y="539"/>
                  </a:lnTo>
                  <a:lnTo>
                    <a:pt x="449" y="521"/>
                  </a:lnTo>
                  <a:lnTo>
                    <a:pt x="453" y="504"/>
                  </a:lnTo>
                  <a:lnTo>
                    <a:pt x="455" y="485"/>
                  </a:lnTo>
                  <a:lnTo>
                    <a:pt x="458" y="467"/>
                  </a:lnTo>
                  <a:lnTo>
                    <a:pt x="461" y="448"/>
                  </a:lnTo>
                  <a:lnTo>
                    <a:pt x="462" y="428"/>
                  </a:lnTo>
                  <a:lnTo>
                    <a:pt x="463" y="409"/>
                  </a:lnTo>
                  <a:lnTo>
                    <a:pt x="463" y="388"/>
                  </a:lnTo>
                  <a:lnTo>
                    <a:pt x="463" y="368"/>
                  </a:lnTo>
                  <a:lnTo>
                    <a:pt x="462" y="348"/>
                  </a:lnTo>
                  <a:lnTo>
                    <a:pt x="461" y="329"/>
                  </a:lnTo>
                  <a:lnTo>
                    <a:pt x="458" y="310"/>
                  </a:lnTo>
                  <a:lnTo>
                    <a:pt x="456" y="290"/>
                  </a:lnTo>
                  <a:lnTo>
                    <a:pt x="453" y="272"/>
                  </a:lnTo>
                  <a:lnTo>
                    <a:pt x="449" y="254"/>
                  </a:lnTo>
                  <a:lnTo>
                    <a:pt x="445" y="236"/>
                  </a:lnTo>
                  <a:lnTo>
                    <a:pt x="441" y="219"/>
                  </a:lnTo>
                  <a:lnTo>
                    <a:pt x="436" y="202"/>
                  </a:lnTo>
                  <a:lnTo>
                    <a:pt x="430" y="186"/>
                  </a:lnTo>
                  <a:lnTo>
                    <a:pt x="424" y="170"/>
                  </a:lnTo>
                  <a:lnTo>
                    <a:pt x="417" y="155"/>
                  </a:lnTo>
                  <a:lnTo>
                    <a:pt x="411" y="140"/>
                  </a:lnTo>
                  <a:lnTo>
                    <a:pt x="404" y="126"/>
                  </a:lnTo>
                  <a:lnTo>
                    <a:pt x="397" y="112"/>
                  </a:lnTo>
                  <a:lnTo>
                    <a:pt x="388" y="100"/>
                  </a:lnTo>
                  <a:lnTo>
                    <a:pt x="380" y="87"/>
                  </a:lnTo>
                  <a:lnTo>
                    <a:pt x="371" y="77"/>
                  </a:lnTo>
                  <a:lnTo>
                    <a:pt x="362" y="66"/>
                  </a:lnTo>
                  <a:lnTo>
                    <a:pt x="353" y="55"/>
                  </a:lnTo>
                  <a:lnTo>
                    <a:pt x="343" y="46"/>
                  </a:lnTo>
                  <a:lnTo>
                    <a:pt x="333" y="38"/>
                  </a:lnTo>
                  <a:lnTo>
                    <a:pt x="323" y="30"/>
                  </a:lnTo>
                  <a:lnTo>
                    <a:pt x="313" y="23"/>
                  </a:lnTo>
                  <a:lnTo>
                    <a:pt x="302" y="17"/>
                  </a:lnTo>
                  <a:lnTo>
                    <a:pt x="291" y="12"/>
                  </a:lnTo>
                  <a:lnTo>
                    <a:pt x="279" y="8"/>
                  </a:lnTo>
                  <a:lnTo>
                    <a:pt x="268" y="4"/>
                  </a:lnTo>
                  <a:lnTo>
                    <a:pt x="256" y="1"/>
                  </a:lnTo>
                  <a:lnTo>
                    <a:pt x="245" y="0"/>
                  </a:lnTo>
                  <a:lnTo>
                    <a:pt x="233" y="0"/>
                  </a:lnTo>
                  <a:lnTo>
                    <a:pt x="220" y="0"/>
                  </a:lnTo>
                  <a:lnTo>
                    <a:pt x="208" y="1"/>
                  </a:lnTo>
                  <a:lnTo>
                    <a:pt x="197" y="4"/>
                  </a:lnTo>
                  <a:lnTo>
                    <a:pt x="185" y="8"/>
                  </a:lnTo>
                  <a:lnTo>
                    <a:pt x="173" y="12"/>
                  </a:lnTo>
                  <a:lnTo>
                    <a:pt x="163" y="17"/>
                  </a:lnTo>
                  <a:lnTo>
                    <a:pt x="152" y="23"/>
                  </a:lnTo>
                  <a:lnTo>
                    <a:pt x="141" y="30"/>
                  </a:lnTo>
                  <a:lnTo>
                    <a:pt x="131" y="38"/>
                  </a:lnTo>
                  <a:lnTo>
                    <a:pt x="120" y="46"/>
                  </a:lnTo>
                  <a:lnTo>
                    <a:pt x="111" y="55"/>
                  </a:lnTo>
                  <a:lnTo>
                    <a:pt x="102" y="66"/>
                  </a:lnTo>
                  <a:lnTo>
                    <a:pt x="92" y="77"/>
                  </a:lnTo>
                  <a:lnTo>
                    <a:pt x="84" y="87"/>
                  </a:lnTo>
                  <a:lnTo>
                    <a:pt x="75" y="100"/>
                  </a:lnTo>
                  <a:lnTo>
                    <a:pt x="68" y="112"/>
                  </a:lnTo>
                  <a:lnTo>
                    <a:pt x="60" y="126"/>
                  </a:lnTo>
                  <a:lnTo>
                    <a:pt x="52" y="140"/>
                  </a:lnTo>
                  <a:lnTo>
                    <a:pt x="45" y="155"/>
                  </a:lnTo>
                  <a:lnTo>
                    <a:pt x="38" y="170"/>
                  </a:lnTo>
                  <a:lnTo>
                    <a:pt x="33" y="186"/>
                  </a:lnTo>
                  <a:lnTo>
                    <a:pt x="28" y="202"/>
                  </a:lnTo>
                  <a:lnTo>
                    <a:pt x="22" y="219"/>
                  </a:lnTo>
                  <a:lnTo>
                    <a:pt x="18" y="236"/>
                  </a:lnTo>
                  <a:lnTo>
                    <a:pt x="14" y="254"/>
                  </a:lnTo>
                  <a:lnTo>
                    <a:pt x="9" y="272"/>
                  </a:lnTo>
                  <a:lnTo>
                    <a:pt x="6" y="290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4" y="467"/>
                  </a:lnTo>
                  <a:lnTo>
                    <a:pt x="6" y="485"/>
                  </a:lnTo>
                  <a:lnTo>
                    <a:pt x="9" y="504"/>
                  </a:lnTo>
                  <a:lnTo>
                    <a:pt x="14" y="521"/>
                  </a:lnTo>
                  <a:lnTo>
                    <a:pt x="18" y="539"/>
                  </a:lnTo>
                  <a:lnTo>
                    <a:pt x="22" y="556"/>
                  </a:lnTo>
                  <a:lnTo>
                    <a:pt x="28" y="573"/>
                  </a:lnTo>
                  <a:lnTo>
                    <a:pt x="33" y="589"/>
                  </a:lnTo>
                  <a:lnTo>
                    <a:pt x="38" y="604"/>
                  </a:lnTo>
                  <a:lnTo>
                    <a:pt x="45" y="619"/>
                  </a:lnTo>
                  <a:lnTo>
                    <a:pt x="52" y="633"/>
                  </a:lnTo>
                  <a:lnTo>
                    <a:pt x="60" y="647"/>
                  </a:lnTo>
                  <a:lnTo>
                    <a:pt x="68" y="661"/>
                  </a:lnTo>
                  <a:lnTo>
                    <a:pt x="75" y="673"/>
                  </a:lnTo>
                  <a:lnTo>
                    <a:pt x="84" y="685"/>
                  </a:lnTo>
                  <a:lnTo>
                    <a:pt x="92" y="697"/>
                  </a:lnTo>
                  <a:lnTo>
                    <a:pt x="102" y="708"/>
                  </a:lnTo>
                  <a:lnTo>
                    <a:pt x="111" y="717"/>
                  </a:lnTo>
                  <a:lnTo>
                    <a:pt x="120" y="727"/>
                  </a:lnTo>
                  <a:lnTo>
                    <a:pt x="131" y="735"/>
                  </a:lnTo>
                  <a:lnTo>
                    <a:pt x="141" y="742"/>
                  </a:lnTo>
                  <a:lnTo>
                    <a:pt x="152" y="750"/>
                  </a:lnTo>
                  <a:lnTo>
                    <a:pt x="163" y="755"/>
                  </a:lnTo>
                  <a:lnTo>
                    <a:pt x="173" y="761"/>
                  </a:lnTo>
                  <a:lnTo>
                    <a:pt x="185" y="765"/>
                  </a:lnTo>
                  <a:lnTo>
                    <a:pt x="197" y="768"/>
                  </a:lnTo>
                  <a:lnTo>
                    <a:pt x="208" y="770"/>
                  </a:lnTo>
                  <a:lnTo>
                    <a:pt x="220" y="772"/>
                  </a:lnTo>
                  <a:lnTo>
                    <a:pt x="233" y="772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62" name="Freeform 10"/>
            <p:cNvSpPr>
              <a:spLocks noChangeAspect="1"/>
            </p:cNvSpPr>
            <p:nvPr/>
          </p:nvSpPr>
          <p:spPr bwMode="black">
            <a:xfrm>
              <a:off x="1776" y="3685"/>
              <a:ext cx="105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2" y="964"/>
                </a:cxn>
                <a:cxn ang="0">
                  <a:pos x="552" y="51"/>
                </a:cxn>
                <a:cxn ang="0">
                  <a:pos x="628" y="51"/>
                </a:cxn>
                <a:cxn ang="0">
                  <a:pos x="628" y="1282"/>
                </a:cxn>
                <a:cxn ang="0">
                  <a:pos x="77" y="321"/>
                </a:cxn>
                <a:cxn ang="0">
                  <a:pos x="77" y="1229"/>
                </a:cxn>
                <a:cxn ang="0">
                  <a:pos x="0" y="1229"/>
                </a:cxn>
                <a:cxn ang="0">
                  <a:pos x="0" y="0"/>
                </a:cxn>
              </a:cxnLst>
              <a:rect l="0" t="0" r="r" b="b"/>
              <a:pathLst>
                <a:path w="628" h="1282">
                  <a:moveTo>
                    <a:pt x="0" y="0"/>
                  </a:moveTo>
                  <a:lnTo>
                    <a:pt x="552" y="964"/>
                  </a:lnTo>
                  <a:lnTo>
                    <a:pt x="552" y="51"/>
                  </a:lnTo>
                  <a:lnTo>
                    <a:pt x="628" y="51"/>
                  </a:lnTo>
                  <a:lnTo>
                    <a:pt x="628" y="1282"/>
                  </a:lnTo>
                  <a:lnTo>
                    <a:pt x="77" y="321"/>
                  </a:lnTo>
                  <a:lnTo>
                    <a:pt x="77" y="1229"/>
                  </a:lnTo>
                  <a:lnTo>
                    <a:pt x="0" y="1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63" name="Freeform 11"/>
            <p:cNvSpPr>
              <a:spLocks noChangeAspect="1" noEditPoints="1"/>
            </p:cNvSpPr>
            <p:nvPr/>
          </p:nvSpPr>
          <p:spPr bwMode="black">
            <a:xfrm>
              <a:off x="1897" y="3765"/>
              <a:ext cx="74" cy="128"/>
            </a:xfrm>
            <a:custGeom>
              <a:avLst/>
              <a:gdLst/>
              <a:ahLst/>
              <a:cxnLst>
                <a:cxn ang="0">
                  <a:pos x="237" y="118"/>
                </a:cxn>
                <a:cxn ang="0">
                  <a:pos x="260" y="124"/>
                </a:cxn>
                <a:cxn ang="0">
                  <a:pos x="282" y="137"/>
                </a:cxn>
                <a:cxn ang="0">
                  <a:pos x="301" y="154"/>
                </a:cxn>
                <a:cxn ang="0">
                  <a:pos x="328" y="193"/>
                </a:cxn>
                <a:cxn ang="0">
                  <a:pos x="352" y="254"/>
                </a:cxn>
                <a:cxn ang="0">
                  <a:pos x="365" y="327"/>
                </a:cxn>
                <a:cxn ang="0">
                  <a:pos x="367" y="408"/>
                </a:cxn>
                <a:cxn ang="0">
                  <a:pos x="359" y="487"/>
                </a:cxn>
                <a:cxn ang="0">
                  <a:pos x="339" y="556"/>
                </a:cxn>
                <a:cxn ang="0">
                  <a:pos x="310" y="610"/>
                </a:cxn>
                <a:cxn ang="0">
                  <a:pos x="291" y="630"/>
                </a:cxn>
                <a:cxn ang="0">
                  <a:pos x="270" y="645"/>
                </a:cxn>
                <a:cxn ang="0">
                  <a:pos x="246" y="655"/>
                </a:cxn>
                <a:cxn ang="0">
                  <a:pos x="219" y="658"/>
                </a:cxn>
                <a:cxn ang="0">
                  <a:pos x="195" y="655"/>
                </a:cxn>
                <a:cxn ang="0">
                  <a:pos x="172" y="645"/>
                </a:cxn>
                <a:cxn ang="0">
                  <a:pos x="151" y="629"/>
                </a:cxn>
                <a:cxn ang="0">
                  <a:pos x="134" y="607"/>
                </a:cxn>
                <a:cxn ang="0">
                  <a:pos x="105" y="551"/>
                </a:cxn>
                <a:cxn ang="0">
                  <a:pos x="85" y="482"/>
                </a:cxn>
                <a:cxn ang="0">
                  <a:pos x="77" y="405"/>
                </a:cxn>
                <a:cxn ang="0">
                  <a:pos x="79" y="327"/>
                </a:cxn>
                <a:cxn ang="0">
                  <a:pos x="92" y="257"/>
                </a:cxn>
                <a:cxn ang="0">
                  <a:pos x="116" y="195"/>
                </a:cxn>
                <a:cxn ang="0">
                  <a:pos x="148" y="149"/>
                </a:cxn>
                <a:cxn ang="0">
                  <a:pos x="174" y="128"/>
                </a:cxn>
                <a:cxn ang="0">
                  <a:pos x="196" y="119"/>
                </a:cxn>
                <a:cxn ang="0">
                  <a:pos x="219" y="117"/>
                </a:cxn>
                <a:cxn ang="0">
                  <a:pos x="363" y="124"/>
                </a:cxn>
                <a:cxn ang="0">
                  <a:pos x="340" y="84"/>
                </a:cxn>
                <a:cxn ang="0">
                  <a:pos x="314" y="51"/>
                </a:cxn>
                <a:cxn ang="0">
                  <a:pos x="285" y="25"/>
                </a:cxn>
                <a:cxn ang="0">
                  <a:pos x="255" y="9"/>
                </a:cxn>
                <a:cxn ang="0">
                  <a:pos x="223" y="0"/>
                </a:cxn>
                <a:cxn ang="0">
                  <a:pos x="188" y="1"/>
                </a:cxn>
                <a:cxn ang="0">
                  <a:pos x="153" y="12"/>
                </a:cxn>
                <a:cxn ang="0">
                  <a:pos x="123" y="31"/>
                </a:cxn>
                <a:cxn ang="0">
                  <a:pos x="95" y="57"/>
                </a:cxn>
                <a:cxn ang="0">
                  <a:pos x="70" y="91"/>
                </a:cxn>
                <a:cxn ang="0">
                  <a:pos x="50" y="129"/>
                </a:cxn>
                <a:cxn ang="0">
                  <a:pos x="31" y="174"/>
                </a:cxn>
                <a:cxn ang="0">
                  <a:pos x="8" y="275"/>
                </a:cxn>
                <a:cxn ang="0">
                  <a:pos x="0" y="388"/>
                </a:cxn>
                <a:cxn ang="0">
                  <a:pos x="9" y="498"/>
                </a:cxn>
                <a:cxn ang="0">
                  <a:pos x="33" y="599"/>
                </a:cxn>
                <a:cxn ang="0">
                  <a:pos x="50" y="642"/>
                </a:cxn>
                <a:cxn ang="0">
                  <a:pos x="71" y="682"/>
                </a:cxn>
                <a:cxn ang="0">
                  <a:pos x="95" y="714"/>
                </a:cxn>
                <a:cxn ang="0">
                  <a:pos x="123" y="741"/>
                </a:cxn>
                <a:cxn ang="0">
                  <a:pos x="153" y="759"/>
                </a:cxn>
                <a:cxn ang="0">
                  <a:pos x="186" y="770"/>
                </a:cxn>
                <a:cxn ang="0">
                  <a:pos x="220" y="772"/>
                </a:cxn>
                <a:cxn ang="0">
                  <a:pos x="254" y="765"/>
                </a:cxn>
                <a:cxn ang="0">
                  <a:pos x="285" y="750"/>
                </a:cxn>
                <a:cxn ang="0">
                  <a:pos x="313" y="725"/>
                </a:cxn>
                <a:cxn ang="0">
                  <a:pos x="339" y="693"/>
                </a:cxn>
                <a:cxn ang="0">
                  <a:pos x="363" y="651"/>
                </a:cxn>
                <a:cxn ang="0">
                  <a:pos x="440" y="20"/>
                </a:cxn>
              </a:cxnLst>
              <a:rect l="0" t="0" r="r" b="b"/>
              <a:pathLst>
                <a:path w="440" h="772">
                  <a:moveTo>
                    <a:pt x="219" y="117"/>
                  </a:moveTo>
                  <a:lnTo>
                    <a:pt x="228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3" y="121"/>
                  </a:lnTo>
                  <a:lnTo>
                    <a:pt x="260" y="124"/>
                  </a:lnTo>
                  <a:lnTo>
                    <a:pt x="268" y="127"/>
                  </a:lnTo>
                  <a:lnTo>
                    <a:pt x="275" y="132"/>
                  </a:lnTo>
                  <a:lnTo>
                    <a:pt x="282" y="137"/>
                  </a:lnTo>
                  <a:lnTo>
                    <a:pt x="288" y="141"/>
                  </a:lnTo>
                  <a:lnTo>
                    <a:pt x="295" y="148"/>
                  </a:lnTo>
                  <a:lnTo>
                    <a:pt x="301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8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2" y="254"/>
                  </a:lnTo>
                  <a:lnTo>
                    <a:pt x="358" y="277"/>
                  </a:lnTo>
                  <a:lnTo>
                    <a:pt x="362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3" y="511"/>
                  </a:lnTo>
                  <a:lnTo>
                    <a:pt x="347" y="534"/>
                  </a:lnTo>
                  <a:lnTo>
                    <a:pt x="339" y="556"/>
                  </a:lnTo>
                  <a:lnTo>
                    <a:pt x="331" y="575"/>
                  </a:lnTo>
                  <a:lnTo>
                    <a:pt x="321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7" y="624"/>
                  </a:lnTo>
                  <a:lnTo>
                    <a:pt x="291" y="630"/>
                  </a:lnTo>
                  <a:lnTo>
                    <a:pt x="284" y="636"/>
                  </a:lnTo>
                  <a:lnTo>
                    <a:pt x="278" y="641"/>
                  </a:lnTo>
                  <a:lnTo>
                    <a:pt x="270" y="645"/>
                  </a:lnTo>
                  <a:lnTo>
                    <a:pt x="263" y="649"/>
                  </a:lnTo>
                  <a:lnTo>
                    <a:pt x="254" y="653"/>
                  </a:lnTo>
                  <a:lnTo>
                    <a:pt x="246" y="655"/>
                  </a:lnTo>
                  <a:lnTo>
                    <a:pt x="238" y="657"/>
                  </a:lnTo>
                  <a:lnTo>
                    <a:pt x="229" y="658"/>
                  </a:lnTo>
                  <a:lnTo>
                    <a:pt x="219" y="658"/>
                  </a:lnTo>
                  <a:lnTo>
                    <a:pt x="211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7" y="653"/>
                  </a:lnTo>
                  <a:lnTo>
                    <a:pt x="179" y="649"/>
                  </a:lnTo>
                  <a:lnTo>
                    <a:pt x="172" y="645"/>
                  </a:lnTo>
                  <a:lnTo>
                    <a:pt x="165" y="640"/>
                  </a:lnTo>
                  <a:lnTo>
                    <a:pt x="158" y="634"/>
                  </a:lnTo>
                  <a:lnTo>
                    <a:pt x="151" y="629"/>
                  </a:lnTo>
                  <a:lnTo>
                    <a:pt x="146" y="622"/>
                  </a:lnTo>
                  <a:lnTo>
                    <a:pt x="139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4" y="572"/>
                  </a:lnTo>
                  <a:lnTo>
                    <a:pt x="105" y="551"/>
                  </a:lnTo>
                  <a:lnTo>
                    <a:pt x="97" y="530"/>
                  </a:lnTo>
                  <a:lnTo>
                    <a:pt x="91" y="506"/>
                  </a:lnTo>
                  <a:lnTo>
                    <a:pt x="85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7" y="378"/>
                  </a:lnTo>
                  <a:lnTo>
                    <a:pt x="77" y="353"/>
                  </a:lnTo>
                  <a:lnTo>
                    <a:pt x="79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8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8" y="133"/>
                  </a:lnTo>
                  <a:lnTo>
                    <a:pt x="174" y="128"/>
                  </a:lnTo>
                  <a:lnTo>
                    <a:pt x="182" y="125"/>
                  </a:lnTo>
                  <a:lnTo>
                    <a:pt x="188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19" y="117"/>
                  </a:lnTo>
                  <a:close/>
                  <a:moveTo>
                    <a:pt x="440" y="20"/>
                  </a:moveTo>
                  <a:lnTo>
                    <a:pt x="363" y="20"/>
                  </a:lnTo>
                  <a:lnTo>
                    <a:pt x="363" y="124"/>
                  </a:lnTo>
                  <a:lnTo>
                    <a:pt x="355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3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5" y="33"/>
                  </a:lnTo>
                  <a:lnTo>
                    <a:pt x="285" y="25"/>
                  </a:lnTo>
                  <a:lnTo>
                    <a:pt x="275" y="18"/>
                  </a:lnTo>
                  <a:lnTo>
                    <a:pt x="265" y="13"/>
                  </a:lnTo>
                  <a:lnTo>
                    <a:pt x="255" y="9"/>
                  </a:lnTo>
                  <a:lnTo>
                    <a:pt x="244" y="4"/>
                  </a:lnTo>
                  <a:lnTo>
                    <a:pt x="233" y="2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3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4" y="39"/>
                  </a:lnTo>
                  <a:lnTo>
                    <a:pt x="104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8" y="79"/>
                  </a:lnTo>
                  <a:lnTo>
                    <a:pt x="70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3" y="143"/>
                  </a:lnTo>
                  <a:lnTo>
                    <a:pt x="38" y="159"/>
                  </a:lnTo>
                  <a:lnTo>
                    <a:pt x="31" y="174"/>
                  </a:lnTo>
                  <a:lnTo>
                    <a:pt x="23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3" y="463"/>
                  </a:lnTo>
                  <a:lnTo>
                    <a:pt x="9" y="498"/>
                  </a:lnTo>
                  <a:lnTo>
                    <a:pt x="14" y="533"/>
                  </a:lnTo>
                  <a:lnTo>
                    <a:pt x="23" y="566"/>
                  </a:lnTo>
                  <a:lnTo>
                    <a:pt x="33" y="599"/>
                  </a:lnTo>
                  <a:lnTo>
                    <a:pt x="38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6" y="656"/>
                  </a:lnTo>
                  <a:lnTo>
                    <a:pt x="64" y="669"/>
                  </a:lnTo>
                  <a:lnTo>
                    <a:pt x="71" y="682"/>
                  </a:lnTo>
                  <a:lnTo>
                    <a:pt x="79" y="693"/>
                  </a:lnTo>
                  <a:lnTo>
                    <a:pt x="87" y="704"/>
                  </a:lnTo>
                  <a:lnTo>
                    <a:pt x="95" y="714"/>
                  </a:lnTo>
                  <a:lnTo>
                    <a:pt x="104" y="724"/>
                  </a:lnTo>
                  <a:lnTo>
                    <a:pt x="114" y="732"/>
                  </a:lnTo>
                  <a:lnTo>
                    <a:pt x="123" y="741"/>
                  </a:lnTo>
                  <a:lnTo>
                    <a:pt x="133" y="748"/>
                  </a:lnTo>
                  <a:lnTo>
                    <a:pt x="143" y="754"/>
                  </a:lnTo>
                  <a:lnTo>
                    <a:pt x="153" y="759"/>
                  </a:lnTo>
                  <a:lnTo>
                    <a:pt x="163" y="764"/>
                  </a:lnTo>
                  <a:lnTo>
                    <a:pt x="175" y="768"/>
                  </a:lnTo>
                  <a:lnTo>
                    <a:pt x="186" y="770"/>
                  </a:lnTo>
                  <a:lnTo>
                    <a:pt x="198" y="771"/>
                  </a:lnTo>
                  <a:lnTo>
                    <a:pt x="210" y="772"/>
                  </a:lnTo>
                  <a:lnTo>
                    <a:pt x="220" y="772"/>
                  </a:lnTo>
                  <a:lnTo>
                    <a:pt x="232" y="770"/>
                  </a:lnTo>
                  <a:lnTo>
                    <a:pt x="243" y="768"/>
                  </a:lnTo>
                  <a:lnTo>
                    <a:pt x="254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5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3" y="725"/>
                  </a:lnTo>
                  <a:lnTo>
                    <a:pt x="322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8" y="680"/>
                  </a:lnTo>
                  <a:lnTo>
                    <a:pt x="355" y="666"/>
                  </a:lnTo>
                  <a:lnTo>
                    <a:pt x="363" y="651"/>
                  </a:lnTo>
                  <a:lnTo>
                    <a:pt x="363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64" name="Freeform 12"/>
            <p:cNvSpPr>
              <a:spLocks noChangeAspect="1"/>
            </p:cNvSpPr>
            <p:nvPr/>
          </p:nvSpPr>
          <p:spPr bwMode="black">
            <a:xfrm>
              <a:off x="1985" y="3723"/>
              <a:ext cx="34" cy="168"/>
            </a:xfrm>
            <a:custGeom>
              <a:avLst/>
              <a:gdLst/>
              <a:ahLst/>
              <a:cxnLst>
                <a:cxn ang="0">
                  <a:pos x="122" y="998"/>
                </a:cxn>
                <a:cxn ang="0">
                  <a:pos x="45" y="998"/>
                </a:cxn>
                <a:cxn ang="0">
                  <a:pos x="45" y="379"/>
                </a:cxn>
                <a:cxn ang="0">
                  <a:pos x="0" y="379"/>
                </a:cxn>
                <a:cxn ang="0">
                  <a:pos x="0" y="264"/>
                </a:cxn>
                <a:cxn ang="0">
                  <a:pos x="45" y="264"/>
                </a:cxn>
                <a:cxn ang="0">
                  <a:pos x="45" y="0"/>
                </a:cxn>
                <a:cxn ang="0">
                  <a:pos x="122" y="0"/>
                </a:cxn>
                <a:cxn ang="0">
                  <a:pos x="122" y="264"/>
                </a:cxn>
                <a:cxn ang="0">
                  <a:pos x="198" y="264"/>
                </a:cxn>
                <a:cxn ang="0">
                  <a:pos x="198" y="379"/>
                </a:cxn>
                <a:cxn ang="0">
                  <a:pos x="122" y="379"/>
                </a:cxn>
                <a:cxn ang="0">
                  <a:pos x="122" y="998"/>
                </a:cxn>
              </a:cxnLst>
              <a:rect l="0" t="0" r="r" b="b"/>
              <a:pathLst>
                <a:path w="198" h="998">
                  <a:moveTo>
                    <a:pt x="122" y="998"/>
                  </a:moveTo>
                  <a:lnTo>
                    <a:pt x="45" y="998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0" y="264"/>
                  </a:lnTo>
                  <a:lnTo>
                    <a:pt x="45" y="264"/>
                  </a:lnTo>
                  <a:lnTo>
                    <a:pt x="45" y="0"/>
                  </a:lnTo>
                  <a:lnTo>
                    <a:pt x="122" y="0"/>
                  </a:lnTo>
                  <a:lnTo>
                    <a:pt x="122" y="264"/>
                  </a:lnTo>
                  <a:lnTo>
                    <a:pt x="198" y="264"/>
                  </a:lnTo>
                  <a:lnTo>
                    <a:pt x="198" y="379"/>
                  </a:lnTo>
                  <a:lnTo>
                    <a:pt x="122" y="379"/>
                  </a:lnTo>
                  <a:lnTo>
                    <a:pt x="122" y="998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65" name="Freeform 13"/>
            <p:cNvSpPr>
              <a:spLocks noChangeAspect="1" noEditPoints="1"/>
            </p:cNvSpPr>
            <p:nvPr/>
          </p:nvSpPr>
          <p:spPr bwMode="black">
            <a:xfrm>
              <a:off x="2029" y="3706"/>
              <a:ext cx="19" cy="185"/>
            </a:xfrm>
            <a:custGeom>
              <a:avLst/>
              <a:gdLst/>
              <a:ahLst/>
              <a:cxnLst>
                <a:cxn ang="0">
                  <a:pos x="16" y="1098"/>
                </a:cxn>
                <a:cxn ang="0">
                  <a:pos x="90" y="364"/>
                </a:cxn>
                <a:cxn ang="0">
                  <a:pos x="108" y="87"/>
                </a:cxn>
                <a:cxn ang="0">
                  <a:pos x="107" y="106"/>
                </a:cxn>
                <a:cxn ang="0">
                  <a:pos x="104" y="122"/>
                </a:cxn>
                <a:cxn ang="0">
                  <a:pos x="98" y="137"/>
                </a:cxn>
                <a:cxn ang="0">
                  <a:pos x="92" y="151"/>
                </a:cxn>
                <a:cxn ang="0">
                  <a:pos x="83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3" y="177"/>
                </a:cxn>
                <a:cxn ang="0">
                  <a:pos x="42" y="175"/>
                </a:cxn>
                <a:cxn ang="0">
                  <a:pos x="33" y="170"/>
                </a:cxn>
                <a:cxn ang="0">
                  <a:pos x="23" y="162"/>
                </a:cxn>
                <a:cxn ang="0">
                  <a:pos x="15" y="151"/>
                </a:cxn>
                <a:cxn ang="0">
                  <a:pos x="9" y="137"/>
                </a:cxn>
                <a:cxn ang="0">
                  <a:pos x="5" y="122"/>
                </a:cxn>
                <a:cxn ang="0">
                  <a:pos x="0" y="87"/>
                </a:cxn>
                <a:cxn ang="0">
                  <a:pos x="5" y="53"/>
                </a:cxn>
                <a:cxn ang="0">
                  <a:pos x="9" y="39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2" y="1"/>
                </a:cxn>
                <a:cxn ang="0">
                  <a:pos x="53" y="0"/>
                </a:cxn>
                <a:cxn ang="0">
                  <a:pos x="64" y="1"/>
                </a:cxn>
                <a:cxn ang="0">
                  <a:pos x="74" y="6"/>
                </a:cxn>
                <a:cxn ang="0">
                  <a:pos x="83" y="15"/>
                </a:cxn>
                <a:cxn ang="0">
                  <a:pos x="92" y="26"/>
                </a:cxn>
                <a:cxn ang="0">
                  <a:pos x="98" y="39"/>
                </a:cxn>
                <a:cxn ang="0">
                  <a:pos x="104" y="53"/>
                </a:cxn>
                <a:cxn ang="0">
                  <a:pos x="107" y="69"/>
                </a:cxn>
                <a:cxn ang="0">
                  <a:pos x="108" y="87"/>
                </a:cxn>
              </a:cxnLst>
              <a:rect l="0" t="0" r="r" b="b"/>
              <a:pathLst>
                <a:path w="108" h="1098">
                  <a:moveTo>
                    <a:pt x="90" y="1098"/>
                  </a:moveTo>
                  <a:lnTo>
                    <a:pt x="16" y="1098"/>
                  </a:lnTo>
                  <a:lnTo>
                    <a:pt x="16" y="364"/>
                  </a:lnTo>
                  <a:lnTo>
                    <a:pt x="90" y="364"/>
                  </a:lnTo>
                  <a:lnTo>
                    <a:pt x="90" y="1098"/>
                  </a:lnTo>
                  <a:close/>
                  <a:moveTo>
                    <a:pt x="108" y="87"/>
                  </a:moveTo>
                  <a:lnTo>
                    <a:pt x="108" y="96"/>
                  </a:lnTo>
                  <a:lnTo>
                    <a:pt x="107" y="106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102" y="130"/>
                  </a:lnTo>
                  <a:lnTo>
                    <a:pt x="98" y="137"/>
                  </a:lnTo>
                  <a:lnTo>
                    <a:pt x="95" y="144"/>
                  </a:lnTo>
                  <a:lnTo>
                    <a:pt x="92" y="151"/>
                  </a:lnTo>
                  <a:lnTo>
                    <a:pt x="88" y="156"/>
                  </a:lnTo>
                  <a:lnTo>
                    <a:pt x="83" y="162"/>
                  </a:lnTo>
                  <a:lnTo>
                    <a:pt x="79" y="166"/>
                  </a:lnTo>
                  <a:lnTo>
                    <a:pt x="74" y="170"/>
                  </a:lnTo>
                  <a:lnTo>
                    <a:pt x="69" y="172"/>
                  </a:lnTo>
                  <a:lnTo>
                    <a:pt x="64" y="175"/>
                  </a:lnTo>
                  <a:lnTo>
                    <a:pt x="58" y="177"/>
                  </a:lnTo>
                  <a:lnTo>
                    <a:pt x="53" y="177"/>
                  </a:lnTo>
                  <a:lnTo>
                    <a:pt x="48" y="177"/>
                  </a:lnTo>
                  <a:lnTo>
                    <a:pt x="42" y="175"/>
                  </a:lnTo>
                  <a:lnTo>
                    <a:pt x="37" y="172"/>
                  </a:lnTo>
                  <a:lnTo>
                    <a:pt x="33" y="170"/>
                  </a:lnTo>
                  <a:lnTo>
                    <a:pt x="28" y="166"/>
                  </a:lnTo>
                  <a:lnTo>
                    <a:pt x="23" y="162"/>
                  </a:lnTo>
                  <a:lnTo>
                    <a:pt x="20" y="156"/>
                  </a:lnTo>
                  <a:lnTo>
                    <a:pt x="15" y="151"/>
                  </a:lnTo>
                  <a:lnTo>
                    <a:pt x="12" y="144"/>
                  </a:lnTo>
                  <a:lnTo>
                    <a:pt x="9" y="137"/>
                  </a:lnTo>
                  <a:lnTo>
                    <a:pt x="7" y="130"/>
                  </a:lnTo>
                  <a:lnTo>
                    <a:pt x="5" y="122"/>
                  </a:lnTo>
                  <a:lnTo>
                    <a:pt x="1" y="106"/>
                  </a:lnTo>
                  <a:lnTo>
                    <a:pt x="0" y="87"/>
                  </a:lnTo>
                  <a:lnTo>
                    <a:pt x="1" y="69"/>
                  </a:lnTo>
                  <a:lnTo>
                    <a:pt x="5" y="53"/>
                  </a:lnTo>
                  <a:lnTo>
                    <a:pt x="7" y="45"/>
                  </a:lnTo>
                  <a:lnTo>
                    <a:pt x="9" y="39"/>
                  </a:lnTo>
                  <a:lnTo>
                    <a:pt x="12" y="31"/>
                  </a:lnTo>
                  <a:lnTo>
                    <a:pt x="15" y="26"/>
                  </a:lnTo>
                  <a:lnTo>
                    <a:pt x="20" y="19"/>
                  </a:lnTo>
                  <a:lnTo>
                    <a:pt x="23" y="15"/>
                  </a:lnTo>
                  <a:lnTo>
                    <a:pt x="28" y="10"/>
                  </a:lnTo>
                  <a:lnTo>
                    <a:pt x="33" y="6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4" y="1"/>
                  </a:lnTo>
                  <a:lnTo>
                    <a:pt x="69" y="3"/>
                  </a:lnTo>
                  <a:lnTo>
                    <a:pt x="74" y="6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88" y="19"/>
                  </a:lnTo>
                  <a:lnTo>
                    <a:pt x="92" y="26"/>
                  </a:lnTo>
                  <a:lnTo>
                    <a:pt x="95" y="31"/>
                  </a:lnTo>
                  <a:lnTo>
                    <a:pt x="98" y="39"/>
                  </a:lnTo>
                  <a:lnTo>
                    <a:pt x="102" y="45"/>
                  </a:lnTo>
                  <a:lnTo>
                    <a:pt x="104" y="53"/>
                  </a:lnTo>
                  <a:lnTo>
                    <a:pt x="106" y="61"/>
                  </a:lnTo>
                  <a:lnTo>
                    <a:pt x="107" y="69"/>
                  </a:lnTo>
                  <a:lnTo>
                    <a:pt x="108" y="78"/>
                  </a:lnTo>
                  <a:lnTo>
                    <a:pt x="108" y="87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66" name="Freeform 14"/>
            <p:cNvSpPr>
              <a:spLocks noChangeAspect="1" noEditPoints="1"/>
            </p:cNvSpPr>
            <p:nvPr/>
          </p:nvSpPr>
          <p:spPr bwMode="black">
            <a:xfrm>
              <a:off x="2061" y="3765"/>
              <a:ext cx="78" cy="128"/>
            </a:xfrm>
            <a:custGeom>
              <a:avLst/>
              <a:gdLst/>
              <a:ahLst/>
              <a:cxnLst>
                <a:cxn ang="0">
                  <a:pos x="256" y="119"/>
                </a:cxn>
                <a:cxn ang="0">
                  <a:pos x="287" y="133"/>
                </a:cxn>
                <a:cxn ang="0">
                  <a:pos x="315" y="155"/>
                </a:cxn>
                <a:cxn ang="0">
                  <a:pos x="354" y="215"/>
                </a:cxn>
                <a:cxn ang="0">
                  <a:pos x="381" y="306"/>
                </a:cxn>
                <a:cxn ang="0">
                  <a:pos x="387" y="414"/>
                </a:cxn>
                <a:cxn ang="0">
                  <a:pos x="369" y="516"/>
                </a:cxn>
                <a:cxn ang="0">
                  <a:pos x="333" y="597"/>
                </a:cxn>
                <a:cxn ang="0">
                  <a:pos x="301" y="632"/>
                </a:cxn>
                <a:cxn ang="0">
                  <a:pos x="272" y="651"/>
                </a:cxn>
                <a:cxn ang="0">
                  <a:pos x="240" y="658"/>
                </a:cxn>
                <a:cxn ang="0">
                  <a:pos x="206" y="656"/>
                </a:cxn>
                <a:cxn ang="0">
                  <a:pos x="175" y="642"/>
                </a:cxn>
                <a:cxn ang="0">
                  <a:pos x="147" y="619"/>
                </a:cxn>
                <a:cxn ang="0">
                  <a:pos x="108" y="560"/>
                </a:cxn>
                <a:cxn ang="0">
                  <a:pos x="81" y="467"/>
                </a:cxn>
                <a:cxn ang="0">
                  <a:pos x="76" y="358"/>
                </a:cxn>
                <a:cxn ang="0">
                  <a:pos x="92" y="258"/>
                </a:cxn>
                <a:cxn ang="0">
                  <a:pos x="129" y="178"/>
                </a:cxn>
                <a:cxn ang="0">
                  <a:pos x="161" y="142"/>
                </a:cxn>
                <a:cxn ang="0">
                  <a:pos x="190" y="124"/>
                </a:cxn>
                <a:cxn ang="0">
                  <a:pos x="223" y="117"/>
                </a:cxn>
                <a:cxn ang="0">
                  <a:pos x="255" y="770"/>
                </a:cxn>
                <a:cxn ang="0">
                  <a:pos x="299" y="755"/>
                </a:cxn>
                <a:cxn ang="0">
                  <a:pos x="341" y="727"/>
                </a:cxn>
                <a:cxn ang="0">
                  <a:pos x="378" y="685"/>
                </a:cxn>
                <a:cxn ang="0">
                  <a:pos x="409" y="633"/>
                </a:cxn>
                <a:cxn ang="0">
                  <a:pos x="434" y="573"/>
                </a:cxn>
                <a:cxn ang="0">
                  <a:pos x="451" y="504"/>
                </a:cxn>
                <a:cxn ang="0">
                  <a:pos x="460" y="428"/>
                </a:cxn>
                <a:cxn ang="0">
                  <a:pos x="460" y="348"/>
                </a:cxn>
                <a:cxn ang="0">
                  <a:pos x="451" y="272"/>
                </a:cxn>
                <a:cxn ang="0">
                  <a:pos x="434" y="202"/>
                </a:cxn>
                <a:cxn ang="0">
                  <a:pos x="409" y="140"/>
                </a:cxn>
                <a:cxn ang="0">
                  <a:pos x="379" y="87"/>
                </a:cxn>
                <a:cxn ang="0">
                  <a:pos x="342" y="46"/>
                </a:cxn>
                <a:cxn ang="0">
                  <a:pos x="300" y="17"/>
                </a:cxn>
                <a:cxn ang="0">
                  <a:pos x="255" y="1"/>
                </a:cxn>
                <a:cxn ang="0">
                  <a:pos x="207" y="1"/>
                </a:cxn>
                <a:cxn ang="0">
                  <a:pos x="162" y="17"/>
                </a:cxn>
                <a:cxn ang="0">
                  <a:pos x="120" y="46"/>
                </a:cxn>
                <a:cxn ang="0">
                  <a:pos x="83" y="87"/>
                </a:cxn>
                <a:cxn ang="0">
                  <a:pos x="52" y="140"/>
                </a:cxn>
                <a:cxn ang="0">
                  <a:pos x="28" y="202"/>
                </a:cxn>
                <a:cxn ang="0">
                  <a:pos x="11" y="272"/>
                </a:cxn>
                <a:cxn ang="0">
                  <a:pos x="2" y="348"/>
                </a:cxn>
                <a:cxn ang="0">
                  <a:pos x="2" y="428"/>
                </a:cxn>
                <a:cxn ang="0">
                  <a:pos x="11" y="504"/>
                </a:cxn>
                <a:cxn ang="0">
                  <a:pos x="28" y="573"/>
                </a:cxn>
                <a:cxn ang="0">
                  <a:pos x="53" y="633"/>
                </a:cxn>
                <a:cxn ang="0">
                  <a:pos x="84" y="685"/>
                </a:cxn>
                <a:cxn ang="0">
                  <a:pos x="121" y="727"/>
                </a:cxn>
                <a:cxn ang="0">
                  <a:pos x="162" y="755"/>
                </a:cxn>
                <a:cxn ang="0">
                  <a:pos x="207" y="770"/>
                </a:cxn>
              </a:cxnLst>
              <a:rect l="0" t="0" r="r" b="b"/>
              <a:pathLst>
                <a:path w="461" h="772">
                  <a:moveTo>
                    <a:pt x="231" y="117"/>
                  </a:moveTo>
                  <a:lnTo>
                    <a:pt x="240" y="117"/>
                  </a:lnTo>
                  <a:lnTo>
                    <a:pt x="249" y="118"/>
                  </a:lnTo>
                  <a:lnTo>
                    <a:pt x="256" y="119"/>
                  </a:lnTo>
                  <a:lnTo>
                    <a:pt x="265" y="122"/>
                  </a:lnTo>
                  <a:lnTo>
                    <a:pt x="272" y="124"/>
                  </a:lnTo>
                  <a:lnTo>
                    <a:pt x="280" y="128"/>
                  </a:lnTo>
                  <a:lnTo>
                    <a:pt x="287" y="133"/>
                  </a:lnTo>
                  <a:lnTo>
                    <a:pt x="295" y="137"/>
                  </a:lnTo>
                  <a:lnTo>
                    <a:pt x="301" y="142"/>
                  </a:lnTo>
                  <a:lnTo>
                    <a:pt x="309" y="149"/>
                  </a:lnTo>
                  <a:lnTo>
                    <a:pt x="315" y="155"/>
                  </a:lnTo>
                  <a:lnTo>
                    <a:pt x="321" y="162"/>
                  </a:lnTo>
                  <a:lnTo>
                    <a:pt x="333" y="178"/>
                  </a:lnTo>
                  <a:lnTo>
                    <a:pt x="345" y="195"/>
                  </a:lnTo>
                  <a:lnTo>
                    <a:pt x="354" y="215"/>
                  </a:lnTo>
                  <a:lnTo>
                    <a:pt x="363" y="235"/>
                  </a:lnTo>
                  <a:lnTo>
                    <a:pt x="369" y="258"/>
                  </a:lnTo>
                  <a:lnTo>
                    <a:pt x="376" y="282"/>
                  </a:lnTo>
                  <a:lnTo>
                    <a:pt x="381" y="306"/>
                  </a:lnTo>
                  <a:lnTo>
                    <a:pt x="385" y="332"/>
                  </a:lnTo>
                  <a:lnTo>
                    <a:pt x="387" y="358"/>
                  </a:lnTo>
                  <a:lnTo>
                    <a:pt x="388" y="386"/>
                  </a:lnTo>
                  <a:lnTo>
                    <a:pt x="387" y="414"/>
                  </a:lnTo>
                  <a:lnTo>
                    <a:pt x="385" y="441"/>
                  </a:lnTo>
                  <a:lnTo>
                    <a:pt x="381" y="467"/>
                  </a:lnTo>
                  <a:lnTo>
                    <a:pt x="376" y="492"/>
                  </a:lnTo>
                  <a:lnTo>
                    <a:pt x="369" y="516"/>
                  </a:lnTo>
                  <a:lnTo>
                    <a:pt x="363" y="538"/>
                  </a:lnTo>
                  <a:lnTo>
                    <a:pt x="354" y="560"/>
                  </a:lnTo>
                  <a:lnTo>
                    <a:pt x="345" y="579"/>
                  </a:lnTo>
                  <a:lnTo>
                    <a:pt x="333" y="597"/>
                  </a:lnTo>
                  <a:lnTo>
                    <a:pt x="321" y="612"/>
                  </a:lnTo>
                  <a:lnTo>
                    <a:pt x="315" y="619"/>
                  </a:lnTo>
                  <a:lnTo>
                    <a:pt x="309" y="626"/>
                  </a:lnTo>
                  <a:lnTo>
                    <a:pt x="301" y="632"/>
                  </a:lnTo>
                  <a:lnTo>
                    <a:pt x="295" y="638"/>
                  </a:lnTo>
                  <a:lnTo>
                    <a:pt x="287" y="642"/>
                  </a:lnTo>
                  <a:lnTo>
                    <a:pt x="280" y="646"/>
                  </a:lnTo>
                  <a:lnTo>
                    <a:pt x="272" y="651"/>
                  </a:lnTo>
                  <a:lnTo>
                    <a:pt x="265" y="653"/>
                  </a:lnTo>
                  <a:lnTo>
                    <a:pt x="256" y="656"/>
                  </a:lnTo>
                  <a:lnTo>
                    <a:pt x="249" y="657"/>
                  </a:lnTo>
                  <a:lnTo>
                    <a:pt x="240" y="658"/>
                  </a:lnTo>
                  <a:lnTo>
                    <a:pt x="231" y="658"/>
                  </a:lnTo>
                  <a:lnTo>
                    <a:pt x="223" y="658"/>
                  </a:lnTo>
                  <a:lnTo>
                    <a:pt x="214" y="657"/>
                  </a:lnTo>
                  <a:lnTo>
                    <a:pt x="206" y="656"/>
                  </a:lnTo>
                  <a:lnTo>
                    <a:pt x="198" y="653"/>
                  </a:lnTo>
                  <a:lnTo>
                    <a:pt x="190" y="651"/>
                  </a:lnTo>
                  <a:lnTo>
                    <a:pt x="183" y="646"/>
                  </a:lnTo>
                  <a:lnTo>
                    <a:pt x="175" y="642"/>
                  </a:lnTo>
                  <a:lnTo>
                    <a:pt x="168" y="638"/>
                  </a:lnTo>
                  <a:lnTo>
                    <a:pt x="161" y="632"/>
                  </a:lnTo>
                  <a:lnTo>
                    <a:pt x="154" y="626"/>
                  </a:lnTo>
                  <a:lnTo>
                    <a:pt x="147" y="619"/>
                  </a:lnTo>
                  <a:lnTo>
                    <a:pt x="141" y="612"/>
                  </a:lnTo>
                  <a:lnTo>
                    <a:pt x="129" y="597"/>
                  </a:lnTo>
                  <a:lnTo>
                    <a:pt x="118" y="579"/>
                  </a:lnTo>
                  <a:lnTo>
                    <a:pt x="108" y="560"/>
                  </a:lnTo>
                  <a:lnTo>
                    <a:pt x="100" y="538"/>
                  </a:lnTo>
                  <a:lnTo>
                    <a:pt x="92" y="516"/>
                  </a:lnTo>
                  <a:lnTo>
                    <a:pt x="87" y="492"/>
                  </a:lnTo>
                  <a:lnTo>
                    <a:pt x="81" y="467"/>
                  </a:lnTo>
                  <a:lnTo>
                    <a:pt x="78" y="441"/>
                  </a:lnTo>
                  <a:lnTo>
                    <a:pt x="76" y="414"/>
                  </a:lnTo>
                  <a:lnTo>
                    <a:pt x="75" y="386"/>
                  </a:lnTo>
                  <a:lnTo>
                    <a:pt x="76" y="358"/>
                  </a:lnTo>
                  <a:lnTo>
                    <a:pt x="78" y="332"/>
                  </a:lnTo>
                  <a:lnTo>
                    <a:pt x="81" y="306"/>
                  </a:lnTo>
                  <a:lnTo>
                    <a:pt x="87" y="282"/>
                  </a:lnTo>
                  <a:lnTo>
                    <a:pt x="92" y="258"/>
                  </a:lnTo>
                  <a:lnTo>
                    <a:pt x="100" y="235"/>
                  </a:lnTo>
                  <a:lnTo>
                    <a:pt x="108" y="215"/>
                  </a:lnTo>
                  <a:lnTo>
                    <a:pt x="118" y="195"/>
                  </a:lnTo>
                  <a:lnTo>
                    <a:pt x="129" y="178"/>
                  </a:lnTo>
                  <a:lnTo>
                    <a:pt x="141" y="162"/>
                  </a:lnTo>
                  <a:lnTo>
                    <a:pt x="147" y="155"/>
                  </a:lnTo>
                  <a:lnTo>
                    <a:pt x="154" y="149"/>
                  </a:lnTo>
                  <a:lnTo>
                    <a:pt x="161" y="142"/>
                  </a:lnTo>
                  <a:lnTo>
                    <a:pt x="168" y="137"/>
                  </a:lnTo>
                  <a:lnTo>
                    <a:pt x="175" y="133"/>
                  </a:lnTo>
                  <a:lnTo>
                    <a:pt x="183" y="128"/>
                  </a:lnTo>
                  <a:lnTo>
                    <a:pt x="190" y="124"/>
                  </a:lnTo>
                  <a:lnTo>
                    <a:pt x="198" y="122"/>
                  </a:lnTo>
                  <a:lnTo>
                    <a:pt x="206" y="119"/>
                  </a:lnTo>
                  <a:lnTo>
                    <a:pt x="214" y="118"/>
                  </a:lnTo>
                  <a:lnTo>
                    <a:pt x="223" y="117"/>
                  </a:lnTo>
                  <a:lnTo>
                    <a:pt x="231" y="117"/>
                  </a:lnTo>
                  <a:close/>
                  <a:moveTo>
                    <a:pt x="231" y="772"/>
                  </a:moveTo>
                  <a:lnTo>
                    <a:pt x="243" y="772"/>
                  </a:lnTo>
                  <a:lnTo>
                    <a:pt x="255" y="770"/>
                  </a:lnTo>
                  <a:lnTo>
                    <a:pt x="266" y="768"/>
                  </a:lnTo>
                  <a:lnTo>
                    <a:pt x="278" y="765"/>
                  </a:lnTo>
                  <a:lnTo>
                    <a:pt x="288" y="761"/>
                  </a:lnTo>
                  <a:lnTo>
                    <a:pt x="299" y="755"/>
                  </a:lnTo>
                  <a:lnTo>
                    <a:pt x="310" y="750"/>
                  </a:lnTo>
                  <a:lnTo>
                    <a:pt x="321" y="742"/>
                  </a:lnTo>
                  <a:lnTo>
                    <a:pt x="331" y="735"/>
                  </a:lnTo>
                  <a:lnTo>
                    <a:pt x="341" y="727"/>
                  </a:lnTo>
                  <a:lnTo>
                    <a:pt x="351" y="717"/>
                  </a:lnTo>
                  <a:lnTo>
                    <a:pt x="360" y="708"/>
                  </a:lnTo>
                  <a:lnTo>
                    <a:pt x="369" y="697"/>
                  </a:lnTo>
                  <a:lnTo>
                    <a:pt x="378" y="685"/>
                  </a:lnTo>
                  <a:lnTo>
                    <a:pt x="386" y="673"/>
                  </a:lnTo>
                  <a:lnTo>
                    <a:pt x="394" y="661"/>
                  </a:lnTo>
                  <a:lnTo>
                    <a:pt x="402" y="647"/>
                  </a:lnTo>
                  <a:lnTo>
                    <a:pt x="409" y="633"/>
                  </a:lnTo>
                  <a:lnTo>
                    <a:pt x="416" y="619"/>
                  </a:lnTo>
                  <a:lnTo>
                    <a:pt x="422" y="604"/>
                  </a:lnTo>
                  <a:lnTo>
                    <a:pt x="428" y="589"/>
                  </a:lnTo>
                  <a:lnTo>
                    <a:pt x="434" y="573"/>
                  </a:lnTo>
                  <a:lnTo>
                    <a:pt x="439" y="556"/>
                  </a:lnTo>
                  <a:lnTo>
                    <a:pt x="444" y="539"/>
                  </a:lnTo>
                  <a:lnTo>
                    <a:pt x="447" y="521"/>
                  </a:lnTo>
                  <a:lnTo>
                    <a:pt x="451" y="504"/>
                  </a:lnTo>
                  <a:lnTo>
                    <a:pt x="455" y="485"/>
                  </a:lnTo>
                  <a:lnTo>
                    <a:pt x="457" y="467"/>
                  </a:lnTo>
                  <a:lnTo>
                    <a:pt x="459" y="448"/>
                  </a:lnTo>
                  <a:lnTo>
                    <a:pt x="460" y="428"/>
                  </a:lnTo>
                  <a:lnTo>
                    <a:pt x="461" y="409"/>
                  </a:lnTo>
                  <a:lnTo>
                    <a:pt x="461" y="388"/>
                  </a:lnTo>
                  <a:lnTo>
                    <a:pt x="461" y="368"/>
                  </a:lnTo>
                  <a:lnTo>
                    <a:pt x="460" y="348"/>
                  </a:lnTo>
                  <a:lnTo>
                    <a:pt x="459" y="329"/>
                  </a:lnTo>
                  <a:lnTo>
                    <a:pt x="457" y="310"/>
                  </a:lnTo>
                  <a:lnTo>
                    <a:pt x="455" y="290"/>
                  </a:lnTo>
                  <a:lnTo>
                    <a:pt x="451" y="272"/>
                  </a:lnTo>
                  <a:lnTo>
                    <a:pt x="448" y="254"/>
                  </a:lnTo>
                  <a:lnTo>
                    <a:pt x="444" y="236"/>
                  </a:lnTo>
                  <a:lnTo>
                    <a:pt x="440" y="219"/>
                  </a:lnTo>
                  <a:lnTo>
                    <a:pt x="434" y="202"/>
                  </a:lnTo>
                  <a:lnTo>
                    <a:pt x="429" y="186"/>
                  </a:lnTo>
                  <a:lnTo>
                    <a:pt x="423" y="170"/>
                  </a:lnTo>
                  <a:lnTo>
                    <a:pt x="417" y="155"/>
                  </a:lnTo>
                  <a:lnTo>
                    <a:pt x="409" y="140"/>
                  </a:lnTo>
                  <a:lnTo>
                    <a:pt x="403" y="126"/>
                  </a:lnTo>
                  <a:lnTo>
                    <a:pt x="395" y="112"/>
                  </a:lnTo>
                  <a:lnTo>
                    <a:pt x="387" y="100"/>
                  </a:lnTo>
                  <a:lnTo>
                    <a:pt x="379" y="87"/>
                  </a:lnTo>
                  <a:lnTo>
                    <a:pt x="371" y="77"/>
                  </a:lnTo>
                  <a:lnTo>
                    <a:pt x="361" y="66"/>
                  </a:lnTo>
                  <a:lnTo>
                    <a:pt x="352" y="55"/>
                  </a:lnTo>
                  <a:lnTo>
                    <a:pt x="342" y="46"/>
                  </a:lnTo>
                  <a:lnTo>
                    <a:pt x="333" y="38"/>
                  </a:lnTo>
                  <a:lnTo>
                    <a:pt x="322" y="30"/>
                  </a:lnTo>
                  <a:lnTo>
                    <a:pt x="311" y="23"/>
                  </a:lnTo>
                  <a:lnTo>
                    <a:pt x="300" y="17"/>
                  </a:lnTo>
                  <a:lnTo>
                    <a:pt x="290" y="12"/>
                  </a:lnTo>
                  <a:lnTo>
                    <a:pt x="279" y="8"/>
                  </a:lnTo>
                  <a:lnTo>
                    <a:pt x="267" y="4"/>
                  </a:lnTo>
                  <a:lnTo>
                    <a:pt x="255" y="1"/>
                  </a:lnTo>
                  <a:lnTo>
                    <a:pt x="243" y="0"/>
                  </a:lnTo>
                  <a:lnTo>
                    <a:pt x="231" y="0"/>
                  </a:lnTo>
                  <a:lnTo>
                    <a:pt x="219" y="0"/>
                  </a:lnTo>
                  <a:lnTo>
                    <a:pt x="207" y="1"/>
                  </a:lnTo>
                  <a:lnTo>
                    <a:pt x="196" y="4"/>
                  </a:lnTo>
                  <a:lnTo>
                    <a:pt x="184" y="8"/>
                  </a:lnTo>
                  <a:lnTo>
                    <a:pt x="173" y="12"/>
                  </a:lnTo>
                  <a:lnTo>
                    <a:pt x="162" y="17"/>
                  </a:lnTo>
                  <a:lnTo>
                    <a:pt x="151" y="23"/>
                  </a:lnTo>
                  <a:lnTo>
                    <a:pt x="141" y="30"/>
                  </a:lnTo>
                  <a:lnTo>
                    <a:pt x="130" y="38"/>
                  </a:lnTo>
                  <a:lnTo>
                    <a:pt x="120" y="46"/>
                  </a:lnTo>
                  <a:lnTo>
                    <a:pt x="110" y="55"/>
                  </a:lnTo>
                  <a:lnTo>
                    <a:pt x="102" y="66"/>
                  </a:lnTo>
                  <a:lnTo>
                    <a:pt x="92" y="77"/>
                  </a:lnTo>
                  <a:lnTo>
                    <a:pt x="83" y="87"/>
                  </a:lnTo>
                  <a:lnTo>
                    <a:pt x="75" y="100"/>
                  </a:lnTo>
                  <a:lnTo>
                    <a:pt x="67" y="112"/>
                  </a:lnTo>
                  <a:lnTo>
                    <a:pt x="60" y="126"/>
                  </a:lnTo>
                  <a:lnTo>
                    <a:pt x="52" y="140"/>
                  </a:lnTo>
                  <a:lnTo>
                    <a:pt x="46" y="155"/>
                  </a:lnTo>
                  <a:lnTo>
                    <a:pt x="39" y="170"/>
                  </a:lnTo>
                  <a:lnTo>
                    <a:pt x="34" y="186"/>
                  </a:lnTo>
                  <a:lnTo>
                    <a:pt x="28" y="202"/>
                  </a:lnTo>
                  <a:lnTo>
                    <a:pt x="23" y="219"/>
                  </a:lnTo>
                  <a:lnTo>
                    <a:pt x="19" y="236"/>
                  </a:lnTo>
                  <a:lnTo>
                    <a:pt x="14" y="254"/>
                  </a:lnTo>
                  <a:lnTo>
                    <a:pt x="11" y="272"/>
                  </a:lnTo>
                  <a:lnTo>
                    <a:pt x="8" y="290"/>
                  </a:lnTo>
                  <a:lnTo>
                    <a:pt x="6" y="310"/>
                  </a:lnTo>
                  <a:lnTo>
                    <a:pt x="3" y="329"/>
                  </a:lnTo>
                  <a:lnTo>
                    <a:pt x="2" y="348"/>
                  </a:lnTo>
                  <a:lnTo>
                    <a:pt x="1" y="368"/>
                  </a:lnTo>
                  <a:lnTo>
                    <a:pt x="0" y="388"/>
                  </a:lnTo>
                  <a:lnTo>
                    <a:pt x="1" y="409"/>
                  </a:lnTo>
                  <a:lnTo>
                    <a:pt x="2" y="428"/>
                  </a:lnTo>
                  <a:lnTo>
                    <a:pt x="3" y="448"/>
                  </a:lnTo>
                  <a:lnTo>
                    <a:pt x="6" y="467"/>
                  </a:lnTo>
                  <a:lnTo>
                    <a:pt x="8" y="485"/>
                  </a:lnTo>
                  <a:lnTo>
                    <a:pt x="11" y="504"/>
                  </a:lnTo>
                  <a:lnTo>
                    <a:pt x="14" y="521"/>
                  </a:lnTo>
                  <a:lnTo>
                    <a:pt x="19" y="539"/>
                  </a:lnTo>
                  <a:lnTo>
                    <a:pt x="24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40" y="604"/>
                  </a:lnTo>
                  <a:lnTo>
                    <a:pt x="47" y="619"/>
                  </a:lnTo>
                  <a:lnTo>
                    <a:pt x="53" y="633"/>
                  </a:lnTo>
                  <a:lnTo>
                    <a:pt x="61" y="647"/>
                  </a:lnTo>
                  <a:lnTo>
                    <a:pt x="68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3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1" y="735"/>
                  </a:lnTo>
                  <a:lnTo>
                    <a:pt x="142" y="742"/>
                  </a:lnTo>
                  <a:lnTo>
                    <a:pt x="152" y="750"/>
                  </a:lnTo>
                  <a:lnTo>
                    <a:pt x="162" y="755"/>
                  </a:lnTo>
                  <a:lnTo>
                    <a:pt x="174" y="761"/>
                  </a:lnTo>
                  <a:lnTo>
                    <a:pt x="185" y="765"/>
                  </a:lnTo>
                  <a:lnTo>
                    <a:pt x="196" y="768"/>
                  </a:lnTo>
                  <a:lnTo>
                    <a:pt x="207" y="770"/>
                  </a:lnTo>
                  <a:lnTo>
                    <a:pt x="219" y="772"/>
                  </a:lnTo>
                  <a:lnTo>
                    <a:pt x="231" y="772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67" name="Freeform 15"/>
            <p:cNvSpPr>
              <a:spLocks noChangeAspect="1"/>
            </p:cNvSpPr>
            <p:nvPr/>
          </p:nvSpPr>
          <p:spPr bwMode="black">
            <a:xfrm>
              <a:off x="2154" y="3765"/>
              <a:ext cx="59" cy="126"/>
            </a:xfrm>
            <a:custGeom>
              <a:avLst/>
              <a:gdLst/>
              <a:ahLst/>
              <a:cxnLst>
                <a:cxn ang="0">
                  <a:pos x="90" y="84"/>
                </a:cxn>
                <a:cxn ang="0">
                  <a:pos x="110" y="53"/>
                </a:cxn>
                <a:cxn ang="0">
                  <a:pos x="125" y="36"/>
                </a:cxn>
                <a:cxn ang="0">
                  <a:pos x="140" y="22"/>
                </a:cxn>
                <a:cxn ang="0">
                  <a:pos x="157" y="11"/>
                </a:cxn>
                <a:cxn ang="0">
                  <a:pos x="174" y="3"/>
                </a:cxn>
                <a:cxn ang="0">
                  <a:pos x="194" y="0"/>
                </a:cxn>
                <a:cxn ang="0">
                  <a:pos x="215" y="0"/>
                </a:cxn>
                <a:cxn ang="0">
                  <a:pos x="236" y="3"/>
                </a:cxn>
                <a:cxn ang="0">
                  <a:pos x="255" y="10"/>
                </a:cxn>
                <a:cxn ang="0">
                  <a:pos x="271" y="19"/>
                </a:cxn>
                <a:cxn ang="0">
                  <a:pos x="287" y="31"/>
                </a:cxn>
                <a:cxn ang="0">
                  <a:pos x="300" y="46"/>
                </a:cxn>
                <a:cxn ang="0">
                  <a:pos x="310" y="64"/>
                </a:cxn>
                <a:cxn ang="0">
                  <a:pos x="320" y="83"/>
                </a:cxn>
                <a:cxn ang="0">
                  <a:pos x="332" y="117"/>
                </a:cxn>
                <a:cxn ang="0">
                  <a:pos x="343" y="167"/>
                </a:cxn>
                <a:cxn ang="0">
                  <a:pos x="349" y="224"/>
                </a:cxn>
                <a:cxn ang="0">
                  <a:pos x="352" y="285"/>
                </a:cxn>
                <a:cxn ang="0">
                  <a:pos x="352" y="754"/>
                </a:cxn>
                <a:cxn ang="0">
                  <a:pos x="279" y="341"/>
                </a:cxn>
                <a:cxn ang="0">
                  <a:pos x="277" y="256"/>
                </a:cxn>
                <a:cxn ang="0">
                  <a:pos x="273" y="218"/>
                </a:cxn>
                <a:cxn ang="0">
                  <a:pos x="265" y="183"/>
                </a:cxn>
                <a:cxn ang="0">
                  <a:pos x="253" y="155"/>
                </a:cxn>
                <a:cxn ang="0">
                  <a:pos x="247" y="145"/>
                </a:cxn>
                <a:cxn ang="0">
                  <a:pos x="237" y="135"/>
                </a:cxn>
                <a:cxn ang="0">
                  <a:pos x="227" y="126"/>
                </a:cxn>
                <a:cxn ang="0">
                  <a:pos x="215" y="121"/>
                </a:cxn>
                <a:cxn ang="0">
                  <a:pos x="201" y="118"/>
                </a:cxn>
                <a:cxn ang="0">
                  <a:pos x="186" y="117"/>
                </a:cxn>
                <a:cxn ang="0">
                  <a:pos x="168" y="118"/>
                </a:cxn>
                <a:cxn ang="0">
                  <a:pos x="152" y="123"/>
                </a:cxn>
                <a:cxn ang="0">
                  <a:pos x="138" y="132"/>
                </a:cxn>
                <a:cxn ang="0">
                  <a:pos x="126" y="142"/>
                </a:cxn>
                <a:cxn ang="0">
                  <a:pos x="115" y="156"/>
                </a:cxn>
                <a:cxn ang="0">
                  <a:pos x="106" y="173"/>
                </a:cxn>
                <a:cxn ang="0">
                  <a:pos x="93" y="211"/>
                </a:cxn>
                <a:cxn ang="0">
                  <a:pos x="85" y="257"/>
                </a:cxn>
                <a:cxn ang="0">
                  <a:pos x="79" y="304"/>
                </a:cxn>
                <a:cxn ang="0">
                  <a:pos x="77" y="405"/>
                </a:cxn>
                <a:cxn ang="0">
                  <a:pos x="0" y="754"/>
                </a:cxn>
                <a:cxn ang="0">
                  <a:pos x="77" y="20"/>
                </a:cxn>
              </a:cxnLst>
              <a:rect l="0" t="0" r="r" b="b"/>
              <a:pathLst>
                <a:path w="352" h="754">
                  <a:moveTo>
                    <a:pt x="77" y="108"/>
                  </a:moveTo>
                  <a:lnTo>
                    <a:pt x="90" y="84"/>
                  </a:lnTo>
                  <a:lnTo>
                    <a:pt x="103" y="63"/>
                  </a:lnTo>
                  <a:lnTo>
                    <a:pt x="110" y="53"/>
                  </a:lnTo>
                  <a:lnTo>
                    <a:pt x="117" y="43"/>
                  </a:lnTo>
                  <a:lnTo>
                    <a:pt x="125" y="36"/>
                  </a:lnTo>
                  <a:lnTo>
                    <a:pt x="132" y="28"/>
                  </a:lnTo>
                  <a:lnTo>
                    <a:pt x="140" y="22"/>
                  </a:lnTo>
                  <a:lnTo>
                    <a:pt x="148" y="16"/>
                  </a:lnTo>
                  <a:lnTo>
                    <a:pt x="157" y="11"/>
                  </a:lnTo>
                  <a:lnTo>
                    <a:pt x="166" y="6"/>
                  </a:lnTo>
                  <a:lnTo>
                    <a:pt x="174" y="3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5" y="0"/>
                  </a:lnTo>
                  <a:lnTo>
                    <a:pt x="215" y="0"/>
                  </a:lnTo>
                  <a:lnTo>
                    <a:pt x="226" y="1"/>
                  </a:lnTo>
                  <a:lnTo>
                    <a:pt x="236" y="3"/>
                  </a:lnTo>
                  <a:lnTo>
                    <a:pt x="246" y="6"/>
                  </a:lnTo>
                  <a:lnTo>
                    <a:pt x="255" y="10"/>
                  </a:lnTo>
                  <a:lnTo>
                    <a:pt x="263" y="14"/>
                  </a:lnTo>
                  <a:lnTo>
                    <a:pt x="271" y="19"/>
                  </a:lnTo>
                  <a:lnTo>
                    <a:pt x="279" y="25"/>
                  </a:lnTo>
                  <a:lnTo>
                    <a:pt x="287" y="31"/>
                  </a:lnTo>
                  <a:lnTo>
                    <a:pt x="293" y="39"/>
                  </a:lnTo>
                  <a:lnTo>
                    <a:pt x="300" y="46"/>
                  </a:lnTo>
                  <a:lnTo>
                    <a:pt x="305" y="55"/>
                  </a:lnTo>
                  <a:lnTo>
                    <a:pt x="310" y="64"/>
                  </a:lnTo>
                  <a:lnTo>
                    <a:pt x="316" y="73"/>
                  </a:lnTo>
                  <a:lnTo>
                    <a:pt x="320" y="83"/>
                  </a:lnTo>
                  <a:lnTo>
                    <a:pt x="324" y="94"/>
                  </a:lnTo>
                  <a:lnTo>
                    <a:pt x="332" y="117"/>
                  </a:lnTo>
                  <a:lnTo>
                    <a:pt x="338" y="141"/>
                  </a:lnTo>
                  <a:lnTo>
                    <a:pt x="343" y="167"/>
                  </a:lnTo>
                  <a:lnTo>
                    <a:pt x="347" y="195"/>
                  </a:lnTo>
                  <a:lnTo>
                    <a:pt x="349" y="224"/>
                  </a:lnTo>
                  <a:lnTo>
                    <a:pt x="351" y="255"/>
                  </a:lnTo>
                  <a:lnTo>
                    <a:pt x="352" y="285"/>
                  </a:lnTo>
                  <a:lnTo>
                    <a:pt x="352" y="317"/>
                  </a:lnTo>
                  <a:lnTo>
                    <a:pt x="352" y="754"/>
                  </a:lnTo>
                  <a:lnTo>
                    <a:pt x="279" y="754"/>
                  </a:lnTo>
                  <a:lnTo>
                    <a:pt x="279" y="341"/>
                  </a:lnTo>
                  <a:lnTo>
                    <a:pt x="278" y="297"/>
                  </a:lnTo>
                  <a:lnTo>
                    <a:pt x="277" y="256"/>
                  </a:lnTo>
                  <a:lnTo>
                    <a:pt x="275" y="236"/>
                  </a:lnTo>
                  <a:lnTo>
                    <a:pt x="273" y="218"/>
                  </a:lnTo>
                  <a:lnTo>
                    <a:pt x="269" y="200"/>
                  </a:lnTo>
                  <a:lnTo>
                    <a:pt x="265" y="183"/>
                  </a:lnTo>
                  <a:lnTo>
                    <a:pt x="260" y="169"/>
                  </a:lnTo>
                  <a:lnTo>
                    <a:pt x="253" y="155"/>
                  </a:lnTo>
                  <a:lnTo>
                    <a:pt x="250" y="150"/>
                  </a:lnTo>
                  <a:lnTo>
                    <a:pt x="247" y="145"/>
                  </a:lnTo>
                  <a:lnTo>
                    <a:pt x="242" y="139"/>
                  </a:lnTo>
                  <a:lnTo>
                    <a:pt x="237" y="135"/>
                  </a:lnTo>
                  <a:lnTo>
                    <a:pt x="233" y="131"/>
                  </a:lnTo>
                  <a:lnTo>
                    <a:pt x="227" y="126"/>
                  </a:lnTo>
                  <a:lnTo>
                    <a:pt x="221" y="123"/>
                  </a:lnTo>
                  <a:lnTo>
                    <a:pt x="215" y="121"/>
                  </a:lnTo>
                  <a:lnTo>
                    <a:pt x="209" y="119"/>
                  </a:lnTo>
                  <a:lnTo>
                    <a:pt x="201" y="118"/>
                  </a:lnTo>
                  <a:lnTo>
                    <a:pt x="194" y="117"/>
                  </a:lnTo>
                  <a:lnTo>
                    <a:pt x="186" y="117"/>
                  </a:lnTo>
                  <a:lnTo>
                    <a:pt x="176" y="117"/>
                  </a:lnTo>
                  <a:lnTo>
                    <a:pt x="168" y="118"/>
                  </a:lnTo>
                  <a:lnTo>
                    <a:pt x="159" y="120"/>
                  </a:lnTo>
                  <a:lnTo>
                    <a:pt x="152" y="123"/>
                  </a:lnTo>
                  <a:lnTo>
                    <a:pt x="144" y="127"/>
                  </a:lnTo>
                  <a:lnTo>
                    <a:pt x="138" y="132"/>
                  </a:lnTo>
                  <a:lnTo>
                    <a:pt x="131" y="137"/>
                  </a:lnTo>
                  <a:lnTo>
                    <a:pt x="126" y="142"/>
                  </a:lnTo>
                  <a:lnTo>
                    <a:pt x="120" y="150"/>
                  </a:lnTo>
                  <a:lnTo>
                    <a:pt x="115" y="156"/>
                  </a:lnTo>
                  <a:lnTo>
                    <a:pt x="111" y="165"/>
                  </a:lnTo>
                  <a:lnTo>
                    <a:pt x="106" y="173"/>
                  </a:lnTo>
                  <a:lnTo>
                    <a:pt x="99" y="191"/>
                  </a:lnTo>
                  <a:lnTo>
                    <a:pt x="93" y="211"/>
                  </a:lnTo>
                  <a:lnTo>
                    <a:pt x="88" y="233"/>
                  </a:lnTo>
                  <a:lnTo>
                    <a:pt x="85" y="257"/>
                  </a:lnTo>
                  <a:lnTo>
                    <a:pt x="81" y="280"/>
                  </a:lnTo>
                  <a:lnTo>
                    <a:pt x="79" y="304"/>
                  </a:lnTo>
                  <a:lnTo>
                    <a:pt x="78" y="355"/>
                  </a:lnTo>
                  <a:lnTo>
                    <a:pt x="77" y="405"/>
                  </a:lnTo>
                  <a:lnTo>
                    <a:pt x="77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7" y="20"/>
                  </a:lnTo>
                  <a:lnTo>
                    <a:pt x="77" y="108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68" name="Freeform 16"/>
            <p:cNvSpPr>
              <a:spLocks noChangeAspect="1" noEditPoints="1"/>
            </p:cNvSpPr>
            <p:nvPr/>
          </p:nvSpPr>
          <p:spPr bwMode="black">
            <a:xfrm>
              <a:off x="2225" y="3765"/>
              <a:ext cx="74" cy="128"/>
            </a:xfrm>
            <a:custGeom>
              <a:avLst/>
              <a:gdLst/>
              <a:ahLst/>
              <a:cxnLst>
                <a:cxn ang="0">
                  <a:pos x="237" y="118"/>
                </a:cxn>
                <a:cxn ang="0">
                  <a:pos x="261" y="124"/>
                </a:cxn>
                <a:cxn ang="0">
                  <a:pos x="283" y="137"/>
                </a:cxn>
                <a:cxn ang="0">
                  <a:pos x="302" y="154"/>
                </a:cxn>
                <a:cxn ang="0">
                  <a:pos x="329" y="193"/>
                </a:cxn>
                <a:cxn ang="0">
                  <a:pos x="353" y="254"/>
                </a:cxn>
                <a:cxn ang="0">
                  <a:pos x="366" y="327"/>
                </a:cxn>
                <a:cxn ang="0">
                  <a:pos x="368" y="408"/>
                </a:cxn>
                <a:cxn ang="0">
                  <a:pos x="359" y="487"/>
                </a:cxn>
                <a:cxn ang="0">
                  <a:pos x="340" y="556"/>
                </a:cxn>
                <a:cxn ang="0">
                  <a:pos x="310" y="610"/>
                </a:cxn>
                <a:cxn ang="0">
                  <a:pos x="291" y="630"/>
                </a:cxn>
                <a:cxn ang="0">
                  <a:pos x="270" y="645"/>
                </a:cxn>
                <a:cxn ang="0">
                  <a:pos x="246" y="655"/>
                </a:cxn>
                <a:cxn ang="0">
                  <a:pos x="220" y="658"/>
                </a:cxn>
                <a:cxn ang="0">
                  <a:pos x="195" y="655"/>
                </a:cxn>
                <a:cxn ang="0">
                  <a:pos x="173" y="645"/>
                </a:cxn>
                <a:cxn ang="0">
                  <a:pos x="152" y="629"/>
                </a:cxn>
                <a:cxn ang="0">
                  <a:pos x="134" y="607"/>
                </a:cxn>
                <a:cxn ang="0">
                  <a:pos x="106" y="551"/>
                </a:cxn>
                <a:cxn ang="0">
                  <a:pos x="86" y="482"/>
                </a:cxn>
                <a:cxn ang="0">
                  <a:pos x="78" y="405"/>
                </a:cxn>
                <a:cxn ang="0">
                  <a:pos x="80" y="327"/>
                </a:cxn>
                <a:cxn ang="0">
                  <a:pos x="93" y="257"/>
                </a:cxn>
                <a:cxn ang="0">
                  <a:pos x="115" y="195"/>
                </a:cxn>
                <a:cxn ang="0">
                  <a:pos x="148" y="149"/>
                </a:cxn>
                <a:cxn ang="0">
                  <a:pos x="175" y="128"/>
                </a:cxn>
                <a:cxn ang="0">
                  <a:pos x="196" y="119"/>
                </a:cxn>
                <a:cxn ang="0">
                  <a:pos x="220" y="117"/>
                </a:cxn>
                <a:cxn ang="0">
                  <a:pos x="363" y="124"/>
                </a:cxn>
                <a:cxn ang="0">
                  <a:pos x="340" y="84"/>
                </a:cxn>
                <a:cxn ang="0">
                  <a:pos x="314" y="51"/>
                </a:cxn>
                <a:cxn ang="0">
                  <a:pos x="286" y="25"/>
                </a:cxn>
                <a:cxn ang="0">
                  <a:pos x="255" y="9"/>
                </a:cxn>
                <a:cxn ang="0">
                  <a:pos x="223" y="0"/>
                </a:cxn>
                <a:cxn ang="0">
                  <a:pos x="188" y="1"/>
                </a:cxn>
                <a:cxn ang="0">
                  <a:pos x="154" y="12"/>
                </a:cxn>
                <a:cxn ang="0">
                  <a:pos x="123" y="31"/>
                </a:cxn>
                <a:cxn ang="0">
                  <a:pos x="95" y="57"/>
                </a:cxn>
                <a:cxn ang="0">
                  <a:pos x="71" y="91"/>
                </a:cxn>
                <a:cxn ang="0">
                  <a:pos x="50" y="129"/>
                </a:cxn>
                <a:cxn ang="0">
                  <a:pos x="32" y="174"/>
                </a:cxn>
                <a:cxn ang="0">
                  <a:pos x="9" y="275"/>
                </a:cxn>
                <a:cxn ang="0">
                  <a:pos x="0" y="388"/>
                </a:cxn>
                <a:cxn ang="0">
                  <a:pos x="9" y="498"/>
                </a:cxn>
                <a:cxn ang="0">
                  <a:pos x="33" y="599"/>
                </a:cxn>
                <a:cxn ang="0">
                  <a:pos x="51" y="642"/>
                </a:cxn>
                <a:cxn ang="0">
                  <a:pos x="71" y="682"/>
                </a:cxn>
                <a:cxn ang="0">
                  <a:pos x="96" y="714"/>
                </a:cxn>
                <a:cxn ang="0">
                  <a:pos x="123" y="741"/>
                </a:cxn>
                <a:cxn ang="0">
                  <a:pos x="153" y="759"/>
                </a:cxn>
                <a:cxn ang="0">
                  <a:pos x="187" y="770"/>
                </a:cxn>
                <a:cxn ang="0">
                  <a:pos x="221" y="772"/>
                </a:cxn>
                <a:cxn ang="0">
                  <a:pos x="255" y="765"/>
                </a:cxn>
                <a:cxn ang="0">
                  <a:pos x="286" y="750"/>
                </a:cxn>
                <a:cxn ang="0">
                  <a:pos x="314" y="725"/>
                </a:cxn>
                <a:cxn ang="0">
                  <a:pos x="340" y="693"/>
                </a:cxn>
                <a:cxn ang="0">
                  <a:pos x="363" y="651"/>
                </a:cxn>
                <a:cxn ang="0">
                  <a:pos x="440" y="20"/>
                </a:cxn>
              </a:cxnLst>
              <a:rect l="0" t="0" r="r" b="b"/>
              <a:pathLst>
                <a:path w="440" h="772">
                  <a:moveTo>
                    <a:pt x="220" y="117"/>
                  </a:moveTo>
                  <a:lnTo>
                    <a:pt x="229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4" y="121"/>
                  </a:lnTo>
                  <a:lnTo>
                    <a:pt x="261" y="124"/>
                  </a:lnTo>
                  <a:lnTo>
                    <a:pt x="269" y="127"/>
                  </a:lnTo>
                  <a:lnTo>
                    <a:pt x="275" y="132"/>
                  </a:lnTo>
                  <a:lnTo>
                    <a:pt x="283" y="137"/>
                  </a:lnTo>
                  <a:lnTo>
                    <a:pt x="289" y="141"/>
                  </a:lnTo>
                  <a:lnTo>
                    <a:pt x="296" y="148"/>
                  </a:lnTo>
                  <a:lnTo>
                    <a:pt x="302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3" y="254"/>
                  </a:lnTo>
                  <a:lnTo>
                    <a:pt x="358" y="277"/>
                  </a:lnTo>
                  <a:lnTo>
                    <a:pt x="363" y="301"/>
                  </a:lnTo>
                  <a:lnTo>
                    <a:pt x="366" y="327"/>
                  </a:lnTo>
                  <a:lnTo>
                    <a:pt x="368" y="353"/>
                  </a:lnTo>
                  <a:lnTo>
                    <a:pt x="368" y="381"/>
                  </a:lnTo>
                  <a:lnTo>
                    <a:pt x="368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4" y="511"/>
                  </a:lnTo>
                  <a:lnTo>
                    <a:pt x="348" y="534"/>
                  </a:lnTo>
                  <a:lnTo>
                    <a:pt x="340" y="556"/>
                  </a:lnTo>
                  <a:lnTo>
                    <a:pt x="331" y="575"/>
                  </a:lnTo>
                  <a:lnTo>
                    <a:pt x="322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5" y="636"/>
                  </a:lnTo>
                  <a:lnTo>
                    <a:pt x="277" y="641"/>
                  </a:lnTo>
                  <a:lnTo>
                    <a:pt x="270" y="645"/>
                  </a:lnTo>
                  <a:lnTo>
                    <a:pt x="262" y="649"/>
                  </a:lnTo>
                  <a:lnTo>
                    <a:pt x="255" y="653"/>
                  </a:lnTo>
                  <a:lnTo>
                    <a:pt x="246" y="655"/>
                  </a:lnTo>
                  <a:lnTo>
                    <a:pt x="237" y="657"/>
                  </a:lnTo>
                  <a:lnTo>
                    <a:pt x="229" y="658"/>
                  </a:lnTo>
                  <a:lnTo>
                    <a:pt x="220" y="658"/>
                  </a:lnTo>
                  <a:lnTo>
                    <a:pt x="212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8" y="653"/>
                  </a:lnTo>
                  <a:lnTo>
                    <a:pt x="180" y="649"/>
                  </a:lnTo>
                  <a:lnTo>
                    <a:pt x="173" y="645"/>
                  </a:lnTo>
                  <a:lnTo>
                    <a:pt x="165" y="640"/>
                  </a:lnTo>
                  <a:lnTo>
                    <a:pt x="159" y="634"/>
                  </a:lnTo>
                  <a:lnTo>
                    <a:pt x="152" y="629"/>
                  </a:lnTo>
                  <a:lnTo>
                    <a:pt x="146" y="622"/>
                  </a:lnTo>
                  <a:lnTo>
                    <a:pt x="140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6" y="551"/>
                  </a:lnTo>
                  <a:lnTo>
                    <a:pt x="98" y="530"/>
                  </a:lnTo>
                  <a:lnTo>
                    <a:pt x="92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80" y="432"/>
                  </a:lnTo>
                  <a:lnTo>
                    <a:pt x="78" y="405"/>
                  </a:lnTo>
                  <a:lnTo>
                    <a:pt x="77" y="378"/>
                  </a:lnTo>
                  <a:lnTo>
                    <a:pt x="78" y="353"/>
                  </a:lnTo>
                  <a:lnTo>
                    <a:pt x="80" y="327"/>
                  </a:lnTo>
                  <a:lnTo>
                    <a:pt x="83" y="303"/>
                  </a:lnTo>
                  <a:lnTo>
                    <a:pt x="87" y="279"/>
                  </a:lnTo>
                  <a:lnTo>
                    <a:pt x="93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5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7" y="133"/>
                  </a:lnTo>
                  <a:lnTo>
                    <a:pt x="175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20" y="117"/>
                  </a:lnTo>
                  <a:close/>
                  <a:moveTo>
                    <a:pt x="440" y="20"/>
                  </a:moveTo>
                  <a:lnTo>
                    <a:pt x="363" y="20"/>
                  </a:lnTo>
                  <a:lnTo>
                    <a:pt x="363" y="124"/>
                  </a:lnTo>
                  <a:lnTo>
                    <a:pt x="356" y="110"/>
                  </a:lnTo>
                  <a:lnTo>
                    <a:pt x="349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4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6" y="33"/>
                  </a:lnTo>
                  <a:lnTo>
                    <a:pt x="286" y="25"/>
                  </a:lnTo>
                  <a:lnTo>
                    <a:pt x="276" y="18"/>
                  </a:lnTo>
                  <a:lnTo>
                    <a:pt x="265" y="13"/>
                  </a:lnTo>
                  <a:lnTo>
                    <a:pt x="255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5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5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9" y="79"/>
                  </a:lnTo>
                  <a:lnTo>
                    <a:pt x="71" y="91"/>
                  </a:lnTo>
                  <a:lnTo>
                    <a:pt x="64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4" y="143"/>
                  </a:lnTo>
                  <a:lnTo>
                    <a:pt x="38" y="159"/>
                  </a:lnTo>
                  <a:lnTo>
                    <a:pt x="32" y="174"/>
                  </a:lnTo>
                  <a:lnTo>
                    <a:pt x="23" y="206"/>
                  </a:lnTo>
                  <a:lnTo>
                    <a:pt x="15" y="239"/>
                  </a:lnTo>
                  <a:lnTo>
                    <a:pt x="9" y="275"/>
                  </a:lnTo>
                  <a:lnTo>
                    <a:pt x="4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9" y="498"/>
                  </a:lnTo>
                  <a:lnTo>
                    <a:pt x="15" y="533"/>
                  </a:lnTo>
                  <a:lnTo>
                    <a:pt x="24" y="566"/>
                  </a:lnTo>
                  <a:lnTo>
                    <a:pt x="33" y="599"/>
                  </a:lnTo>
                  <a:lnTo>
                    <a:pt x="39" y="614"/>
                  </a:lnTo>
                  <a:lnTo>
                    <a:pt x="44" y="628"/>
                  </a:lnTo>
                  <a:lnTo>
                    <a:pt x="51" y="642"/>
                  </a:lnTo>
                  <a:lnTo>
                    <a:pt x="57" y="656"/>
                  </a:lnTo>
                  <a:lnTo>
                    <a:pt x="65" y="669"/>
                  </a:lnTo>
                  <a:lnTo>
                    <a:pt x="71" y="682"/>
                  </a:lnTo>
                  <a:lnTo>
                    <a:pt x="80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5" y="724"/>
                  </a:lnTo>
                  <a:lnTo>
                    <a:pt x="113" y="732"/>
                  </a:lnTo>
                  <a:lnTo>
                    <a:pt x="123" y="741"/>
                  </a:lnTo>
                  <a:lnTo>
                    <a:pt x="133" y="748"/>
                  </a:lnTo>
                  <a:lnTo>
                    <a:pt x="143" y="754"/>
                  </a:lnTo>
                  <a:lnTo>
                    <a:pt x="153" y="759"/>
                  </a:lnTo>
                  <a:lnTo>
                    <a:pt x="164" y="764"/>
                  </a:lnTo>
                  <a:lnTo>
                    <a:pt x="175" y="768"/>
                  </a:lnTo>
                  <a:lnTo>
                    <a:pt x="187" y="770"/>
                  </a:lnTo>
                  <a:lnTo>
                    <a:pt x="197" y="771"/>
                  </a:lnTo>
                  <a:lnTo>
                    <a:pt x="209" y="772"/>
                  </a:lnTo>
                  <a:lnTo>
                    <a:pt x="221" y="772"/>
                  </a:lnTo>
                  <a:lnTo>
                    <a:pt x="233" y="770"/>
                  </a:lnTo>
                  <a:lnTo>
                    <a:pt x="244" y="768"/>
                  </a:lnTo>
                  <a:lnTo>
                    <a:pt x="255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6" y="750"/>
                  </a:lnTo>
                  <a:lnTo>
                    <a:pt x="296" y="742"/>
                  </a:lnTo>
                  <a:lnTo>
                    <a:pt x="304" y="735"/>
                  </a:lnTo>
                  <a:lnTo>
                    <a:pt x="314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40" y="693"/>
                  </a:lnTo>
                  <a:lnTo>
                    <a:pt x="348" y="680"/>
                  </a:lnTo>
                  <a:lnTo>
                    <a:pt x="355" y="666"/>
                  </a:lnTo>
                  <a:lnTo>
                    <a:pt x="363" y="651"/>
                  </a:lnTo>
                  <a:lnTo>
                    <a:pt x="363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69" name="Rectangle 17"/>
            <p:cNvSpPr>
              <a:spLocks noChangeAspect="1" noChangeArrowheads="1"/>
            </p:cNvSpPr>
            <p:nvPr/>
          </p:nvSpPr>
          <p:spPr bwMode="black">
            <a:xfrm>
              <a:off x="2322" y="3675"/>
              <a:ext cx="13" cy="216"/>
            </a:xfrm>
            <a:prstGeom prst="rect">
              <a:avLst/>
            </a:prstGeom>
            <a:solidFill>
              <a:srgbClr val="005B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70" name="Freeform 18"/>
            <p:cNvSpPr>
              <a:spLocks noChangeAspect="1"/>
            </p:cNvSpPr>
            <p:nvPr/>
          </p:nvSpPr>
          <p:spPr bwMode="black">
            <a:xfrm>
              <a:off x="2407" y="3693"/>
              <a:ext cx="46" cy="198"/>
            </a:xfrm>
            <a:custGeom>
              <a:avLst/>
              <a:gdLst/>
              <a:ahLst/>
              <a:cxnLst>
                <a:cxn ang="0">
                  <a:pos x="80" y="1056"/>
                </a:cxn>
                <a:cxn ang="0">
                  <a:pos x="276" y="1056"/>
                </a:cxn>
                <a:cxn ang="0">
                  <a:pos x="276" y="1178"/>
                </a:cxn>
                <a:cxn ang="0">
                  <a:pos x="0" y="1178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1056"/>
                </a:cxn>
              </a:cxnLst>
              <a:rect l="0" t="0" r="r" b="b"/>
              <a:pathLst>
                <a:path w="276" h="1178">
                  <a:moveTo>
                    <a:pt x="80" y="1056"/>
                  </a:moveTo>
                  <a:lnTo>
                    <a:pt x="276" y="1056"/>
                  </a:lnTo>
                  <a:lnTo>
                    <a:pt x="276" y="1178"/>
                  </a:lnTo>
                  <a:lnTo>
                    <a:pt x="0" y="1178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056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71" name="Freeform 19"/>
            <p:cNvSpPr>
              <a:spLocks noChangeAspect="1" noEditPoints="1"/>
            </p:cNvSpPr>
            <p:nvPr/>
          </p:nvSpPr>
          <p:spPr bwMode="black">
            <a:xfrm>
              <a:off x="2457" y="3765"/>
              <a:ext cx="74" cy="128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260" y="124"/>
                </a:cxn>
                <a:cxn ang="0">
                  <a:pos x="281" y="137"/>
                </a:cxn>
                <a:cxn ang="0">
                  <a:pos x="301" y="154"/>
                </a:cxn>
                <a:cxn ang="0">
                  <a:pos x="329" y="193"/>
                </a:cxn>
                <a:cxn ang="0">
                  <a:pos x="353" y="254"/>
                </a:cxn>
                <a:cxn ang="0">
                  <a:pos x="366" y="327"/>
                </a:cxn>
                <a:cxn ang="0">
                  <a:pos x="368" y="408"/>
                </a:cxn>
                <a:cxn ang="0">
                  <a:pos x="358" y="487"/>
                </a:cxn>
                <a:cxn ang="0">
                  <a:pos x="340" y="556"/>
                </a:cxn>
                <a:cxn ang="0">
                  <a:pos x="310" y="610"/>
                </a:cxn>
                <a:cxn ang="0">
                  <a:pos x="291" y="630"/>
                </a:cxn>
                <a:cxn ang="0">
                  <a:pos x="270" y="645"/>
                </a:cxn>
                <a:cxn ang="0">
                  <a:pos x="246" y="655"/>
                </a:cxn>
                <a:cxn ang="0">
                  <a:pos x="220" y="658"/>
                </a:cxn>
                <a:cxn ang="0">
                  <a:pos x="195" y="655"/>
                </a:cxn>
                <a:cxn ang="0">
                  <a:pos x="172" y="645"/>
                </a:cxn>
                <a:cxn ang="0">
                  <a:pos x="152" y="629"/>
                </a:cxn>
                <a:cxn ang="0">
                  <a:pos x="134" y="607"/>
                </a:cxn>
                <a:cxn ang="0">
                  <a:pos x="104" y="551"/>
                </a:cxn>
                <a:cxn ang="0">
                  <a:pos x="86" y="482"/>
                </a:cxn>
                <a:cxn ang="0">
                  <a:pos x="77" y="405"/>
                </a:cxn>
                <a:cxn ang="0">
                  <a:pos x="80" y="327"/>
                </a:cxn>
                <a:cxn ang="0">
                  <a:pos x="93" y="257"/>
                </a:cxn>
                <a:cxn ang="0">
                  <a:pos x="115" y="195"/>
                </a:cxn>
                <a:cxn ang="0">
                  <a:pos x="148" y="149"/>
                </a:cxn>
                <a:cxn ang="0">
                  <a:pos x="174" y="128"/>
                </a:cxn>
                <a:cxn ang="0">
                  <a:pos x="196" y="119"/>
                </a:cxn>
                <a:cxn ang="0">
                  <a:pos x="220" y="117"/>
                </a:cxn>
                <a:cxn ang="0">
                  <a:pos x="366" y="124"/>
                </a:cxn>
                <a:cxn ang="0">
                  <a:pos x="348" y="96"/>
                </a:cxn>
                <a:cxn ang="0">
                  <a:pos x="324" y="61"/>
                </a:cxn>
                <a:cxn ang="0">
                  <a:pos x="297" y="33"/>
                </a:cxn>
                <a:cxn ang="0">
                  <a:pos x="266" y="13"/>
                </a:cxn>
                <a:cxn ang="0">
                  <a:pos x="234" y="2"/>
                </a:cxn>
                <a:cxn ang="0">
                  <a:pos x="199" y="0"/>
                </a:cxn>
                <a:cxn ang="0">
                  <a:pos x="165" y="8"/>
                </a:cxn>
                <a:cxn ang="0">
                  <a:pos x="132" y="24"/>
                </a:cxn>
                <a:cxn ang="0">
                  <a:pos x="103" y="47"/>
                </a:cxn>
                <a:cxn ang="0">
                  <a:pos x="79" y="79"/>
                </a:cxn>
                <a:cxn ang="0">
                  <a:pos x="56" y="115"/>
                </a:cxn>
                <a:cxn ang="0">
                  <a:pos x="37" y="159"/>
                </a:cxn>
                <a:cxn ang="0">
                  <a:pos x="14" y="239"/>
                </a:cxn>
                <a:cxn ang="0">
                  <a:pos x="1" y="350"/>
                </a:cxn>
                <a:cxn ang="0">
                  <a:pos x="4" y="463"/>
                </a:cxn>
                <a:cxn ang="0">
                  <a:pos x="22" y="566"/>
                </a:cxn>
                <a:cxn ang="0">
                  <a:pos x="44" y="628"/>
                </a:cxn>
                <a:cxn ang="0">
                  <a:pos x="63" y="669"/>
                </a:cxn>
                <a:cxn ang="0">
                  <a:pos x="87" y="704"/>
                </a:cxn>
                <a:cxn ang="0">
                  <a:pos x="113" y="732"/>
                </a:cxn>
                <a:cxn ang="0">
                  <a:pos x="142" y="754"/>
                </a:cxn>
                <a:cxn ang="0">
                  <a:pos x="175" y="768"/>
                </a:cxn>
                <a:cxn ang="0">
                  <a:pos x="209" y="772"/>
                </a:cxn>
                <a:cxn ang="0">
                  <a:pos x="244" y="768"/>
                </a:cxn>
                <a:cxn ang="0">
                  <a:pos x="275" y="755"/>
                </a:cxn>
                <a:cxn ang="0">
                  <a:pos x="304" y="735"/>
                </a:cxn>
                <a:cxn ang="0">
                  <a:pos x="331" y="704"/>
                </a:cxn>
                <a:cxn ang="0">
                  <a:pos x="355" y="666"/>
                </a:cxn>
                <a:cxn ang="0">
                  <a:pos x="366" y="754"/>
                </a:cxn>
              </a:cxnLst>
              <a:rect l="0" t="0" r="r" b="b"/>
              <a:pathLst>
                <a:path w="439" h="772">
                  <a:moveTo>
                    <a:pt x="220" y="117"/>
                  </a:moveTo>
                  <a:lnTo>
                    <a:pt x="229" y="117"/>
                  </a:lnTo>
                  <a:lnTo>
                    <a:pt x="236" y="118"/>
                  </a:lnTo>
                  <a:lnTo>
                    <a:pt x="245" y="119"/>
                  </a:lnTo>
                  <a:lnTo>
                    <a:pt x="252" y="121"/>
                  </a:lnTo>
                  <a:lnTo>
                    <a:pt x="260" y="124"/>
                  </a:lnTo>
                  <a:lnTo>
                    <a:pt x="267" y="127"/>
                  </a:lnTo>
                  <a:lnTo>
                    <a:pt x="275" y="132"/>
                  </a:lnTo>
                  <a:lnTo>
                    <a:pt x="281" y="137"/>
                  </a:lnTo>
                  <a:lnTo>
                    <a:pt x="289" y="141"/>
                  </a:lnTo>
                  <a:lnTo>
                    <a:pt x="296" y="148"/>
                  </a:lnTo>
                  <a:lnTo>
                    <a:pt x="301" y="154"/>
                  </a:lnTo>
                  <a:lnTo>
                    <a:pt x="307" y="161"/>
                  </a:lnTo>
                  <a:lnTo>
                    <a:pt x="318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5" y="232"/>
                  </a:lnTo>
                  <a:lnTo>
                    <a:pt x="353" y="254"/>
                  </a:lnTo>
                  <a:lnTo>
                    <a:pt x="358" y="277"/>
                  </a:lnTo>
                  <a:lnTo>
                    <a:pt x="362" y="301"/>
                  </a:lnTo>
                  <a:lnTo>
                    <a:pt x="366" y="327"/>
                  </a:lnTo>
                  <a:lnTo>
                    <a:pt x="368" y="353"/>
                  </a:lnTo>
                  <a:lnTo>
                    <a:pt x="368" y="381"/>
                  </a:lnTo>
                  <a:lnTo>
                    <a:pt x="368" y="408"/>
                  </a:lnTo>
                  <a:lnTo>
                    <a:pt x="366" y="435"/>
                  </a:lnTo>
                  <a:lnTo>
                    <a:pt x="362" y="462"/>
                  </a:lnTo>
                  <a:lnTo>
                    <a:pt x="358" y="487"/>
                  </a:lnTo>
                  <a:lnTo>
                    <a:pt x="354" y="511"/>
                  </a:lnTo>
                  <a:lnTo>
                    <a:pt x="347" y="534"/>
                  </a:lnTo>
                  <a:lnTo>
                    <a:pt x="340" y="556"/>
                  </a:lnTo>
                  <a:lnTo>
                    <a:pt x="330" y="575"/>
                  </a:lnTo>
                  <a:lnTo>
                    <a:pt x="320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4" y="636"/>
                  </a:lnTo>
                  <a:lnTo>
                    <a:pt x="277" y="641"/>
                  </a:lnTo>
                  <a:lnTo>
                    <a:pt x="270" y="645"/>
                  </a:lnTo>
                  <a:lnTo>
                    <a:pt x="262" y="649"/>
                  </a:lnTo>
                  <a:lnTo>
                    <a:pt x="254" y="653"/>
                  </a:lnTo>
                  <a:lnTo>
                    <a:pt x="246" y="655"/>
                  </a:lnTo>
                  <a:lnTo>
                    <a:pt x="237" y="657"/>
                  </a:lnTo>
                  <a:lnTo>
                    <a:pt x="229" y="658"/>
                  </a:lnTo>
                  <a:lnTo>
                    <a:pt x="220" y="658"/>
                  </a:lnTo>
                  <a:lnTo>
                    <a:pt x="211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6" y="653"/>
                  </a:lnTo>
                  <a:lnTo>
                    <a:pt x="179" y="649"/>
                  </a:lnTo>
                  <a:lnTo>
                    <a:pt x="172" y="645"/>
                  </a:lnTo>
                  <a:lnTo>
                    <a:pt x="165" y="640"/>
                  </a:lnTo>
                  <a:lnTo>
                    <a:pt x="158" y="634"/>
                  </a:lnTo>
                  <a:lnTo>
                    <a:pt x="152" y="629"/>
                  </a:lnTo>
                  <a:lnTo>
                    <a:pt x="145" y="622"/>
                  </a:lnTo>
                  <a:lnTo>
                    <a:pt x="139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4" y="551"/>
                  </a:lnTo>
                  <a:lnTo>
                    <a:pt x="97" y="530"/>
                  </a:lnTo>
                  <a:lnTo>
                    <a:pt x="91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6" y="378"/>
                  </a:lnTo>
                  <a:lnTo>
                    <a:pt x="77" y="353"/>
                  </a:lnTo>
                  <a:lnTo>
                    <a:pt x="80" y="327"/>
                  </a:lnTo>
                  <a:lnTo>
                    <a:pt x="82" y="303"/>
                  </a:lnTo>
                  <a:lnTo>
                    <a:pt x="86" y="279"/>
                  </a:lnTo>
                  <a:lnTo>
                    <a:pt x="93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5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7" y="133"/>
                  </a:lnTo>
                  <a:lnTo>
                    <a:pt x="174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1" y="117"/>
                  </a:lnTo>
                  <a:lnTo>
                    <a:pt x="220" y="117"/>
                  </a:lnTo>
                  <a:close/>
                  <a:moveTo>
                    <a:pt x="439" y="20"/>
                  </a:moveTo>
                  <a:lnTo>
                    <a:pt x="366" y="20"/>
                  </a:lnTo>
                  <a:lnTo>
                    <a:pt x="366" y="124"/>
                  </a:lnTo>
                  <a:lnTo>
                    <a:pt x="362" y="124"/>
                  </a:lnTo>
                  <a:lnTo>
                    <a:pt x="356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4" y="61"/>
                  </a:lnTo>
                  <a:lnTo>
                    <a:pt x="315" y="51"/>
                  </a:lnTo>
                  <a:lnTo>
                    <a:pt x="305" y="41"/>
                  </a:lnTo>
                  <a:lnTo>
                    <a:pt x="297" y="33"/>
                  </a:lnTo>
                  <a:lnTo>
                    <a:pt x="287" y="25"/>
                  </a:lnTo>
                  <a:lnTo>
                    <a:pt x="276" y="18"/>
                  </a:lnTo>
                  <a:lnTo>
                    <a:pt x="266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5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2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3" y="47"/>
                  </a:lnTo>
                  <a:lnTo>
                    <a:pt x="95" y="57"/>
                  </a:lnTo>
                  <a:lnTo>
                    <a:pt x="86" y="68"/>
                  </a:lnTo>
                  <a:lnTo>
                    <a:pt x="79" y="79"/>
                  </a:lnTo>
                  <a:lnTo>
                    <a:pt x="71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49" y="129"/>
                  </a:lnTo>
                  <a:lnTo>
                    <a:pt x="43" y="143"/>
                  </a:lnTo>
                  <a:lnTo>
                    <a:pt x="37" y="159"/>
                  </a:lnTo>
                  <a:lnTo>
                    <a:pt x="32" y="174"/>
                  </a:lnTo>
                  <a:lnTo>
                    <a:pt x="22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8" y="498"/>
                  </a:lnTo>
                  <a:lnTo>
                    <a:pt x="15" y="533"/>
                  </a:lnTo>
                  <a:lnTo>
                    <a:pt x="22" y="566"/>
                  </a:lnTo>
                  <a:lnTo>
                    <a:pt x="32" y="599"/>
                  </a:lnTo>
                  <a:lnTo>
                    <a:pt x="37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7" y="656"/>
                  </a:lnTo>
                  <a:lnTo>
                    <a:pt x="63" y="669"/>
                  </a:lnTo>
                  <a:lnTo>
                    <a:pt x="71" y="682"/>
                  </a:lnTo>
                  <a:lnTo>
                    <a:pt x="79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4" y="724"/>
                  </a:lnTo>
                  <a:lnTo>
                    <a:pt x="113" y="732"/>
                  </a:lnTo>
                  <a:lnTo>
                    <a:pt x="123" y="741"/>
                  </a:lnTo>
                  <a:lnTo>
                    <a:pt x="132" y="748"/>
                  </a:lnTo>
                  <a:lnTo>
                    <a:pt x="142" y="754"/>
                  </a:lnTo>
                  <a:lnTo>
                    <a:pt x="153" y="759"/>
                  </a:lnTo>
                  <a:lnTo>
                    <a:pt x="164" y="764"/>
                  </a:lnTo>
                  <a:lnTo>
                    <a:pt x="175" y="768"/>
                  </a:lnTo>
                  <a:lnTo>
                    <a:pt x="185" y="770"/>
                  </a:lnTo>
                  <a:lnTo>
                    <a:pt x="197" y="771"/>
                  </a:lnTo>
                  <a:lnTo>
                    <a:pt x="209" y="772"/>
                  </a:lnTo>
                  <a:lnTo>
                    <a:pt x="221" y="772"/>
                  </a:lnTo>
                  <a:lnTo>
                    <a:pt x="232" y="770"/>
                  </a:lnTo>
                  <a:lnTo>
                    <a:pt x="244" y="768"/>
                  </a:lnTo>
                  <a:lnTo>
                    <a:pt x="254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5" y="750"/>
                  </a:lnTo>
                  <a:lnTo>
                    <a:pt x="294" y="742"/>
                  </a:lnTo>
                  <a:lnTo>
                    <a:pt x="304" y="735"/>
                  </a:lnTo>
                  <a:lnTo>
                    <a:pt x="314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7" y="680"/>
                  </a:lnTo>
                  <a:lnTo>
                    <a:pt x="355" y="666"/>
                  </a:lnTo>
                  <a:lnTo>
                    <a:pt x="362" y="651"/>
                  </a:lnTo>
                  <a:lnTo>
                    <a:pt x="366" y="651"/>
                  </a:lnTo>
                  <a:lnTo>
                    <a:pt x="366" y="754"/>
                  </a:lnTo>
                  <a:lnTo>
                    <a:pt x="439" y="754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72" name="Freeform 20"/>
            <p:cNvSpPr>
              <a:spLocks noChangeAspect="1" noEditPoints="1"/>
            </p:cNvSpPr>
            <p:nvPr/>
          </p:nvSpPr>
          <p:spPr bwMode="black">
            <a:xfrm>
              <a:off x="2554" y="3675"/>
              <a:ext cx="74" cy="219"/>
            </a:xfrm>
            <a:custGeom>
              <a:avLst/>
              <a:gdLst/>
              <a:ahLst/>
              <a:cxnLst>
                <a:cxn ang="0">
                  <a:pos x="231" y="653"/>
                </a:cxn>
                <a:cxn ang="0">
                  <a:pos x="255" y="659"/>
                </a:cxn>
                <a:cxn ang="0">
                  <a:pos x="277" y="672"/>
                </a:cxn>
                <a:cxn ang="0">
                  <a:pos x="296" y="689"/>
                </a:cxn>
                <a:cxn ang="0">
                  <a:pos x="323" y="728"/>
                </a:cxn>
                <a:cxn ang="0">
                  <a:pos x="347" y="789"/>
                </a:cxn>
                <a:cxn ang="0">
                  <a:pos x="360" y="862"/>
                </a:cxn>
                <a:cxn ang="0">
                  <a:pos x="362" y="943"/>
                </a:cxn>
                <a:cxn ang="0">
                  <a:pos x="353" y="1022"/>
                </a:cxn>
                <a:cxn ang="0">
                  <a:pos x="334" y="1091"/>
                </a:cxn>
                <a:cxn ang="0">
                  <a:pos x="305" y="1145"/>
                </a:cxn>
                <a:cxn ang="0">
                  <a:pos x="285" y="1165"/>
                </a:cxn>
                <a:cxn ang="0">
                  <a:pos x="265" y="1180"/>
                </a:cxn>
                <a:cxn ang="0">
                  <a:pos x="241" y="1190"/>
                </a:cxn>
                <a:cxn ang="0">
                  <a:pos x="214" y="1193"/>
                </a:cxn>
                <a:cxn ang="0">
                  <a:pos x="189" y="1190"/>
                </a:cxn>
                <a:cxn ang="0">
                  <a:pos x="166" y="1180"/>
                </a:cxn>
                <a:cxn ang="0">
                  <a:pos x="146" y="1164"/>
                </a:cxn>
                <a:cxn ang="0">
                  <a:pos x="129" y="1142"/>
                </a:cxn>
                <a:cxn ang="0">
                  <a:pos x="99" y="1086"/>
                </a:cxn>
                <a:cxn ang="0">
                  <a:pos x="80" y="1017"/>
                </a:cxn>
                <a:cxn ang="0">
                  <a:pos x="71" y="940"/>
                </a:cxn>
                <a:cxn ang="0">
                  <a:pos x="74" y="862"/>
                </a:cxn>
                <a:cxn ang="0">
                  <a:pos x="87" y="792"/>
                </a:cxn>
                <a:cxn ang="0">
                  <a:pos x="110" y="730"/>
                </a:cxn>
                <a:cxn ang="0">
                  <a:pos x="143" y="684"/>
                </a:cxn>
                <a:cxn ang="0">
                  <a:pos x="169" y="663"/>
                </a:cxn>
                <a:cxn ang="0">
                  <a:pos x="190" y="654"/>
                </a:cxn>
                <a:cxn ang="0">
                  <a:pos x="214" y="652"/>
                </a:cxn>
                <a:cxn ang="0">
                  <a:pos x="74" y="1186"/>
                </a:cxn>
                <a:cxn ang="0">
                  <a:pos x="91" y="1215"/>
                </a:cxn>
                <a:cxn ang="0">
                  <a:pos x="115" y="1250"/>
                </a:cxn>
                <a:cxn ang="0">
                  <a:pos x="142" y="1277"/>
                </a:cxn>
                <a:cxn ang="0">
                  <a:pos x="173" y="1296"/>
                </a:cxn>
                <a:cxn ang="0">
                  <a:pos x="205" y="1305"/>
                </a:cxn>
                <a:cxn ang="0">
                  <a:pos x="240" y="1306"/>
                </a:cxn>
                <a:cxn ang="0">
                  <a:pos x="273" y="1299"/>
                </a:cxn>
                <a:cxn ang="0">
                  <a:pos x="306" y="1283"/>
                </a:cxn>
                <a:cxn ang="0">
                  <a:pos x="334" y="1259"/>
                </a:cxn>
                <a:cxn ang="0">
                  <a:pos x="360" y="1228"/>
                </a:cxn>
                <a:cxn ang="0">
                  <a:pos x="382" y="1191"/>
                </a:cxn>
                <a:cxn ang="0">
                  <a:pos x="401" y="1148"/>
                </a:cxn>
                <a:cxn ang="0">
                  <a:pos x="424" y="1067"/>
                </a:cxn>
                <a:cxn ang="0">
                  <a:pos x="438" y="959"/>
                </a:cxn>
                <a:cxn ang="0">
                  <a:pos x="435" y="845"/>
                </a:cxn>
                <a:cxn ang="0">
                  <a:pos x="417" y="740"/>
                </a:cxn>
                <a:cxn ang="0">
                  <a:pos x="395" y="678"/>
                </a:cxn>
                <a:cxn ang="0">
                  <a:pos x="375" y="637"/>
                </a:cxn>
                <a:cxn ang="0">
                  <a:pos x="351" y="602"/>
                </a:cxn>
                <a:cxn ang="0">
                  <a:pos x="325" y="574"/>
                </a:cxn>
                <a:cxn ang="0">
                  <a:pos x="295" y="552"/>
                </a:cxn>
                <a:cxn ang="0">
                  <a:pos x="262" y="539"/>
                </a:cxn>
                <a:cxn ang="0">
                  <a:pos x="228" y="535"/>
                </a:cxn>
                <a:cxn ang="0">
                  <a:pos x="193" y="539"/>
                </a:cxn>
                <a:cxn ang="0">
                  <a:pos x="162" y="553"/>
                </a:cxn>
                <a:cxn ang="0">
                  <a:pos x="133" y="576"/>
                </a:cxn>
                <a:cxn ang="0">
                  <a:pos x="106" y="607"/>
                </a:cxn>
                <a:cxn ang="0">
                  <a:pos x="83" y="645"/>
                </a:cxn>
                <a:cxn ang="0">
                  <a:pos x="74" y="0"/>
                </a:cxn>
              </a:cxnLst>
              <a:rect l="0" t="0" r="r" b="b"/>
              <a:pathLst>
                <a:path w="440" h="1307">
                  <a:moveTo>
                    <a:pt x="214" y="652"/>
                  </a:moveTo>
                  <a:lnTo>
                    <a:pt x="223" y="652"/>
                  </a:lnTo>
                  <a:lnTo>
                    <a:pt x="231" y="653"/>
                  </a:lnTo>
                  <a:lnTo>
                    <a:pt x="240" y="654"/>
                  </a:lnTo>
                  <a:lnTo>
                    <a:pt x="247" y="656"/>
                  </a:lnTo>
                  <a:lnTo>
                    <a:pt x="255" y="659"/>
                  </a:lnTo>
                  <a:lnTo>
                    <a:pt x="262" y="662"/>
                  </a:lnTo>
                  <a:lnTo>
                    <a:pt x="270" y="667"/>
                  </a:lnTo>
                  <a:lnTo>
                    <a:pt x="277" y="672"/>
                  </a:lnTo>
                  <a:lnTo>
                    <a:pt x="283" y="676"/>
                  </a:lnTo>
                  <a:lnTo>
                    <a:pt x="289" y="683"/>
                  </a:lnTo>
                  <a:lnTo>
                    <a:pt x="296" y="689"/>
                  </a:lnTo>
                  <a:lnTo>
                    <a:pt x="301" y="696"/>
                  </a:lnTo>
                  <a:lnTo>
                    <a:pt x="313" y="711"/>
                  </a:lnTo>
                  <a:lnTo>
                    <a:pt x="323" y="728"/>
                  </a:lnTo>
                  <a:lnTo>
                    <a:pt x="333" y="746"/>
                  </a:lnTo>
                  <a:lnTo>
                    <a:pt x="340" y="767"/>
                  </a:lnTo>
                  <a:lnTo>
                    <a:pt x="347" y="789"/>
                  </a:lnTo>
                  <a:lnTo>
                    <a:pt x="352" y="812"/>
                  </a:lnTo>
                  <a:lnTo>
                    <a:pt x="356" y="836"/>
                  </a:lnTo>
                  <a:lnTo>
                    <a:pt x="360" y="862"/>
                  </a:lnTo>
                  <a:lnTo>
                    <a:pt x="362" y="888"/>
                  </a:lnTo>
                  <a:lnTo>
                    <a:pt x="363" y="916"/>
                  </a:lnTo>
                  <a:lnTo>
                    <a:pt x="362" y="943"/>
                  </a:lnTo>
                  <a:lnTo>
                    <a:pt x="361" y="970"/>
                  </a:lnTo>
                  <a:lnTo>
                    <a:pt x="357" y="997"/>
                  </a:lnTo>
                  <a:lnTo>
                    <a:pt x="353" y="1022"/>
                  </a:lnTo>
                  <a:lnTo>
                    <a:pt x="348" y="1046"/>
                  </a:lnTo>
                  <a:lnTo>
                    <a:pt x="341" y="1069"/>
                  </a:lnTo>
                  <a:lnTo>
                    <a:pt x="334" y="1091"/>
                  </a:lnTo>
                  <a:lnTo>
                    <a:pt x="325" y="1110"/>
                  </a:lnTo>
                  <a:lnTo>
                    <a:pt x="315" y="1128"/>
                  </a:lnTo>
                  <a:lnTo>
                    <a:pt x="305" y="1145"/>
                  </a:lnTo>
                  <a:lnTo>
                    <a:pt x="298" y="1152"/>
                  </a:lnTo>
                  <a:lnTo>
                    <a:pt x="292" y="1159"/>
                  </a:lnTo>
                  <a:lnTo>
                    <a:pt x="285" y="1165"/>
                  </a:lnTo>
                  <a:lnTo>
                    <a:pt x="279" y="1171"/>
                  </a:lnTo>
                  <a:lnTo>
                    <a:pt x="271" y="1176"/>
                  </a:lnTo>
                  <a:lnTo>
                    <a:pt x="265" y="1180"/>
                  </a:lnTo>
                  <a:lnTo>
                    <a:pt x="257" y="1184"/>
                  </a:lnTo>
                  <a:lnTo>
                    <a:pt x="248" y="1188"/>
                  </a:lnTo>
                  <a:lnTo>
                    <a:pt x="241" y="1190"/>
                  </a:lnTo>
                  <a:lnTo>
                    <a:pt x="232" y="1192"/>
                  </a:lnTo>
                  <a:lnTo>
                    <a:pt x="224" y="1193"/>
                  </a:lnTo>
                  <a:lnTo>
                    <a:pt x="214" y="1193"/>
                  </a:lnTo>
                  <a:lnTo>
                    <a:pt x="205" y="1193"/>
                  </a:lnTo>
                  <a:lnTo>
                    <a:pt x="198" y="1192"/>
                  </a:lnTo>
                  <a:lnTo>
                    <a:pt x="189" y="1190"/>
                  </a:lnTo>
                  <a:lnTo>
                    <a:pt x="182" y="1188"/>
                  </a:lnTo>
                  <a:lnTo>
                    <a:pt x="174" y="1184"/>
                  </a:lnTo>
                  <a:lnTo>
                    <a:pt x="166" y="1180"/>
                  </a:lnTo>
                  <a:lnTo>
                    <a:pt x="160" y="1175"/>
                  </a:lnTo>
                  <a:lnTo>
                    <a:pt x="152" y="1169"/>
                  </a:lnTo>
                  <a:lnTo>
                    <a:pt x="146" y="1164"/>
                  </a:lnTo>
                  <a:lnTo>
                    <a:pt x="139" y="1157"/>
                  </a:lnTo>
                  <a:lnTo>
                    <a:pt x="134" y="1150"/>
                  </a:lnTo>
                  <a:lnTo>
                    <a:pt x="129" y="1142"/>
                  </a:lnTo>
                  <a:lnTo>
                    <a:pt x="118" y="1125"/>
                  </a:lnTo>
                  <a:lnTo>
                    <a:pt x="108" y="1107"/>
                  </a:lnTo>
                  <a:lnTo>
                    <a:pt x="99" y="1086"/>
                  </a:lnTo>
                  <a:lnTo>
                    <a:pt x="92" y="1065"/>
                  </a:lnTo>
                  <a:lnTo>
                    <a:pt x="85" y="1041"/>
                  </a:lnTo>
                  <a:lnTo>
                    <a:pt x="80" y="1017"/>
                  </a:lnTo>
                  <a:lnTo>
                    <a:pt x="77" y="992"/>
                  </a:lnTo>
                  <a:lnTo>
                    <a:pt x="74" y="967"/>
                  </a:lnTo>
                  <a:lnTo>
                    <a:pt x="71" y="940"/>
                  </a:lnTo>
                  <a:lnTo>
                    <a:pt x="71" y="913"/>
                  </a:lnTo>
                  <a:lnTo>
                    <a:pt x="71" y="888"/>
                  </a:lnTo>
                  <a:lnTo>
                    <a:pt x="74" y="862"/>
                  </a:lnTo>
                  <a:lnTo>
                    <a:pt x="77" y="838"/>
                  </a:lnTo>
                  <a:lnTo>
                    <a:pt x="81" y="814"/>
                  </a:lnTo>
                  <a:lnTo>
                    <a:pt x="87" y="792"/>
                  </a:lnTo>
                  <a:lnTo>
                    <a:pt x="93" y="769"/>
                  </a:lnTo>
                  <a:lnTo>
                    <a:pt x="102" y="750"/>
                  </a:lnTo>
                  <a:lnTo>
                    <a:pt x="110" y="730"/>
                  </a:lnTo>
                  <a:lnTo>
                    <a:pt x="120" y="713"/>
                  </a:lnTo>
                  <a:lnTo>
                    <a:pt x="131" y="698"/>
                  </a:lnTo>
                  <a:lnTo>
                    <a:pt x="143" y="684"/>
                  </a:lnTo>
                  <a:lnTo>
                    <a:pt x="155" y="673"/>
                  </a:lnTo>
                  <a:lnTo>
                    <a:pt x="162" y="668"/>
                  </a:lnTo>
                  <a:lnTo>
                    <a:pt x="169" y="663"/>
                  </a:lnTo>
                  <a:lnTo>
                    <a:pt x="176" y="660"/>
                  </a:lnTo>
                  <a:lnTo>
                    <a:pt x="183" y="657"/>
                  </a:lnTo>
                  <a:lnTo>
                    <a:pt x="190" y="654"/>
                  </a:lnTo>
                  <a:lnTo>
                    <a:pt x="198" y="653"/>
                  </a:lnTo>
                  <a:lnTo>
                    <a:pt x="206" y="652"/>
                  </a:lnTo>
                  <a:lnTo>
                    <a:pt x="214" y="652"/>
                  </a:lnTo>
                  <a:close/>
                  <a:moveTo>
                    <a:pt x="0" y="1289"/>
                  </a:moveTo>
                  <a:lnTo>
                    <a:pt x="74" y="1289"/>
                  </a:lnTo>
                  <a:lnTo>
                    <a:pt x="74" y="1186"/>
                  </a:lnTo>
                  <a:lnTo>
                    <a:pt x="77" y="1186"/>
                  </a:lnTo>
                  <a:lnTo>
                    <a:pt x="83" y="1201"/>
                  </a:lnTo>
                  <a:lnTo>
                    <a:pt x="91" y="1215"/>
                  </a:lnTo>
                  <a:lnTo>
                    <a:pt x="98" y="1228"/>
                  </a:lnTo>
                  <a:lnTo>
                    <a:pt x="106" y="1239"/>
                  </a:lnTo>
                  <a:lnTo>
                    <a:pt x="115" y="1250"/>
                  </a:lnTo>
                  <a:lnTo>
                    <a:pt x="123" y="1260"/>
                  </a:lnTo>
                  <a:lnTo>
                    <a:pt x="133" y="1270"/>
                  </a:lnTo>
                  <a:lnTo>
                    <a:pt x="142" y="1277"/>
                  </a:lnTo>
                  <a:lnTo>
                    <a:pt x="152" y="1285"/>
                  </a:lnTo>
                  <a:lnTo>
                    <a:pt x="162" y="1290"/>
                  </a:lnTo>
                  <a:lnTo>
                    <a:pt x="173" y="1296"/>
                  </a:lnTo>
                  <a:lnTo>
                    <a:pt x="183" y="1300"/>
                  </a:lnTo>
                  <a:lnTo>
                    <a:pt x="193" y="1303"/>
                  </a:lnTo>
                  <a:lnTo>
                    <a:pt x="205" y="1305"/>
                  </a:lnTo>
                  <a:lnTo>
                    <a:pt x="216" y="1307"/>
                  </a:lnTo>
                  <a:lnTo>
                    <a:pt x="228" y="1307"/>
                  </a:lnTo>
                  <a:lnTo>
                    <a:pt x="240" y="1306"/>
                  </a:lnTo>
                  <a:lnTo>
                    <a:pt x="252" y="1305"/>
                  </a:lnTo>
                  <a:lnTo>
                    <a:pt x="262" y="1303"/>
                  </a:lnTo>
                  <a:lnTo>
                    <a:pt x="273" y="1299"/>
                  </a:lnTo>
                  <a:lnTo>
                    <a:pt x="285" y="1294"/>
                  </a:lnTo>
                  <a:lnTo>
                    <a:pt x="295" y="1289"/>
                  </a:lnTo>
                  <a:lnTo>
                    <a:pt x="306" y="1283"/>
                  </a:lnTo>
                  <a:lnTo>
                    <a:pt x="315" y="1276"/>
                  </a:lnTo>
                  <a:lnTo>
                    <a:pt x="325" y="1267"/>
                  </a:lnTo>
                  <a:lnTo>
                    <a:pt x="334" y="1259"/>
                  </a:lnTo>
                  <a:lnTo>
                    <a:pt x="343" y="1249"/>
                  </a:lnTo>
                  <a:lnTo>
                    <a:pt x="351" y="1238"/>
                  </a:lnTo>
                  <a:lnTo>
                    <a:pt x="360" y="1228"/>
                  </a:lnTo>
                  <a:lnTo>
                    <a:pt x="367" y="1216"/>
                  </a:lnTo>
                  <a:lnTo>
                    <a:pt x="375" y="1204"/>
                  </a:lnTo>
                  <a:lnTo>
                    <a:pt x="382" y="1191"/>
                  </a:lnTo>
                  <a:lnTo>
                    <a:pt x="389" y="1177"/>
                  </a:lnTo>
                  <a:lnTo>
                    <a:pt x="395" y="1163"/>
                  </a:lnTo>
                  <a:lnTo>
                    <a:pt x="401" y="1148"/>
                  </a:lnTo>
                  <a:lnTo>
                    <a:pt x="406" y="1133"/>
                  </a:lnTo>
                  <a:lnTo>
                    <a:pt x="417" y="1101"/>
                  </a:lnTo>
                  <a:lnTo>
                    <a:pt x="424" y="1067"/>
                  </a:lnTo>
                  <a:lnTo>
                    <a:pt x="431" y="1032"/>
                  </a:lnTo>
                  <a:lnTo>
                    <a:pt x="435" y="996"/>
                  </a:lnTo>
                  <a:lnTo>
                    <a:pt x="438" y="959"/>
                  </a:lnTo>
                  <a:lnTo>
                    <a:pt x="440" y="921"/>
                  </a:lnTo>
                  <a:lnTo>
                    <a:pt x="438" y="882"/>
                  </a:lnTo>
                  <a:lnTo>
                    <a:pt x="435" y="845"/>
                  </a:lnTo>
                  <a:lnTo>
                    <a:pt x="431" y="809"/>
                  </a:lnTo>
                  <a:lnTo>
                    <a:pt x="424" y="773"/>
                  </a:lnTo>
                  <a:lnTo>
                    <a:pt x="417" y="740"/>
                  </a:lnTo>
                  <a:lnTo>
                    <a:pt x="406" y="708"/>
                  </a:lnTo>
                  <a:lnTo>
                    <a:pt x="401" y="692"/>
                  </a:lnTo>
                  <a:lnTo>
                    <a:pt x="395" y="678"/>
                  </a:lnTo>
                  <a:lnTo>
                    <a:pt x="389" y="663"/>
                  </a:lnTo>
                  <a:lnTo>
                    <a:pt x="382" y="650"/>
                  </a:lnTo>
                  <a:lnTo>
                    <a:pt x="375" y="637"/>
                  </a:lnTo>
                  <a:lnTo>
                    <a:pt x="367" y="625"/>
                  </a:lnTo>
                  <a:lnTo>
                    <a:pt x="360" y="614"/>
                  </a:lnTo>
                  <a:lnTo>
                    <a:pt x="351" y="602"/>
                  </a:lnTo>
                  <a:lnTo>
                    <a:pt x="343" y="592"/>
                  </a:lnTo>
                  <a:lnTo>
                    <a:pt x="334" y="582"/>
                  </a:lnTo>
                  <a:lnTo>
                    <a:pt x="325" y="574"/>
                  </a:lnTo>
                  <a:lnTo>
                    <a:pt x="315" y="566"/>
                  </a:lnTo>
                  <a:lnTo>
                    <a:pt x="306" y="559"/>
                  </a:lnTo>
                  <a:lnTo>
                    <a:pt x="295" y="552"/>
                  </a:lnTo>
                  <a:lnTo>
                    <a:pt x="285" y="547"/>
                  </a:lnTo>
                  <a:lnTo>
                    <a:pt x="273" y="543"/>
                  </a:lnTo>
                  <a:lnTo>
                    <a:pt x="262" y="539"/>
                  </a:lnTo>
                  <a:lnTo>
                    <a:pt x="252" y="536"/>
                  </a:lnTo>
                  <a:lnTo>
                    <a:pt x="240" y="535"/>
                  </a:lnTo>
                  <a:lnTo>
                    <a:pt x="228" y="535"/>
                  </a:lnTo>
                  <a:lnTo>
                    <a:pt x="216" y="535"/>
                  </a:lnTo>
                  <a:lnTo>
                    <a:pt x="205" y="537"/>
                  </a:lnTo>
                  <a:lnTo>
                    <a:pt x="193" y="539"/>
                  </a:lnTo>
                  <a:lnTo>
                    <a:pt x="183" y="544"/>
                  </a:lnTo>
                  <a:lnTo>
                    <a:pt x="173" y="548"/>
                  </a:lnTo>
                  <a:lnTo>
                    <a:pt x="162" y="553"/>
                  </a:lnTo>
                  <a:lnTo>
                    <a:pt x="152" y="560"/>
                  </a:lnTo>
                  <a:lnTo>
                    <a:pt x="142" y="568"/>
                  </a:lnTo>
                  <a:lnTo>
                    <a:pt x="133" y="576"/>
                  </a:lnTo>
                  <a:lnTo>
                    <a:pt x="123" y="586"/>
                  </a:lnTo>
                  <a:lnTo>
                    <a:pt x="115" y="596"/>
                  </a:lnTo>
                  <a:lnTo>
                    <a:pt x="106" y="607"/>
                  </a:lnTo>
                  <a:lnTo>
                    <a:pt x="98" y="619"/>
                  </a:lnTo>
                  <a:lnTo>
                    <a:pt x="91" y="631"/>
                  </a:lnTo>
                  <a:lnTo>
                    <a:pt x="83" y="645"/>
                  </a:lnTo>
                  <a:lnTo>
                    <a:pt x="77" y="659"/>
                  </a:lnTo>
                  <a:lnTo>
                    <a:pt x="74" y="659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289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73" name="Freeform 21"/>
            <p:cNvSpPr>
              <a:spLocks noChangeAspect="1" noEditPoints="1"/>
            </p:cNvSpPr>
            <p:nvPr/>
          </p:nvSpPr>
          <p:spPr bwMode="black">
            <a:xfrm>
              <a:off x="2638" y="3765"/>
              <a:ext cx="76" cy="128"/>
            </a:xfrm>
            <a:custGeom>
              <a:avLst/>
              <a:gdLst/>
              <a:ahLst/>
              <a:cxnLst>
                <a:cxn ang="0">
                  <a:pos x="258" y="119"/>
                </a:cxn>
                <a:cxn ang="0">
                  <a:pos x="290" y="133"/>
                </a:cxn>
                <a:cxn ang="0">
                  <a:pos x="317" y="155"/>
                </a:cxn>
                <a:cxn ang="0">
                  <a:pos x="355" y="215"/>
                </a:cxn>
                <a:cxn ang="0">
                  <a:pos x="382" y="306"/>
                </a:cxn>
                <a:cxn ang="0">
                  <a:pos x="389" y="414"/>
                </a:cxn>
                <a:cxn ang="0">
                  <a:pos x="372" y="516"/>
                </a:cxn>
                <a:cxn ang="0">
                  <a:pos x="335" y="597"/>
                </a:cxn>
                <a:cxn ang="0">
                  <a:pos x="304" y="632"/>
                </a:cxn>
                <a:cxn ang="0">
                  <a:pos x="274" y="651"/>
                </a:cxn>
                <a:cxn ang="0">
                  <a:pos x="242" y="658"/>
                </a:cxn>
                <a:cxn ang="0">
                  <a:pos x="208" y="656"/>
                </a:cxn>
                <a:cxn ang="0">
                  <a:pos x="177" y="642"/>
                </a:cxn>
                <a:cxn ang="0">
                  <a:pos x="149" y="619"/>
                </a:cxn>
                <a:cxn ang="0">
                  <a:pos x="110" y="560"/>
                </a:cxn>
                <a:cxn ang="0">
                  <a:pos x="83" y="467"/>
                </a:cxn>
                <a:cxn ang="0">
                  <a:pos x="78" y="358"/>
                </a:cxn>
                <a:cxn ang="0">
                  <a:pos x="94" y="258"/>
                </a:cxn>
                <a:cxn ang="0">
                  <a:pos x="131" y="178"/>
                </a:cxn>
                <a:cxn ang="0">
                  <a:pos x="162" y="142"/>
                </a:cxn>
                <a:cxn ang="0">
                  <a:pos x="192" y="124"/>
                </a:cxn>
                <a:cxn ang="0">
                  <a:pos x="225" y="117"/>
                </a:cxn>
                <a:cxn ang="0">
                  <a:pos x="256" y="770"/>
                </a:cxn>
                <a:cxn ang="0">
                  <a:pos x="301" y="755"/>
                </a:cxn>
                <a:cxn ang="0">
                  <a:pos x="342" y="727"/>
                </a:cxn>
                <a:cxn ang="0">
                  <a:pos x="379" y="685"/>
                </a:cxn>
                <a:cxn ang="0">
                  <a:pos x="410" y="633"/>
                </a:cxn>
                <a:cxn ang="0">
                  <a:pos x="435" y="573"/>
                </a:cxn>
                <a:cxn ang="0">
                  <a:pos x="454" y="504"/>
                </a:cxn>
                <a:cxn ang="0">
                  <a:pos x="462" y="428"/>
                </a:cxn>
                <a:cxn ang="0">
                  <a:pos x="462" y="348"/>
                </a:cxn>
                <a:cxn ang="0">
                  <a:pos x="454" y="272"/>
                </a:cxn>
                <a:cxn ang="0">
                  <a:pos x="436" y="202"/>
                </a:cxn>
                <a:cxn ang="0">
                  <a:pos x="412" y="140"/>
                </a:cxn>
                <a:cxn ang="0">
                  <a:pos x="380" y="87"/>
                </a:cxn>
                <a:cxn ang="0">
                  <a:pos x="344" y="46"/>
                </a:cxn>
                <a:cxn ang="0">
                  <a:pos x="303" y="17"/>
                </a:cxn>
                <a:cxn ang="0">
                  <a:pos x="257" y="1"/>
                </a:cxn>
                <a:cxn ang="0">
                  <a:pos x="209" y="1"/>
                </a:cxn>
                <a:cxn ang="0">
                  <a:pos x="163" y="17"/>
                </a:cxn>
                <a:cxn ang="0">
                  <a:pos x="121" y="46"/>
                </a:cxn>
                <a:cxn ang="0">
                  <a:pos x="84" y="87"/>
                </a:cxn>
                <a:cxn ang="0">
                  <a:pos x="53" y="140"/>
                </a:cxn>
                <a:cxn ang="0">
                  <a:pos x="28" y="202"/>
                </a:cxn>
                <a:cxn ang="0">
                  <a:pos x="10" y="272"/>
                </a:cxn>
                <a:cxn ang="0">
                  <a:pos x="1" y="348"/>
                </a:cxn>
                <a:cxn ang="0">
                  <a:pos x="1" y="428"/>
                </a:cxn>
                <a:cxn ang="0">
                  <a:pos x="10" y="504"/>
                </a:cxn>
                <a:cxn ang="0">
                  <a:pos x="28" y="573"/>
                </a:cxn>
                <a:cxn ang="0">
                  <a:pos x="53" y="633"/>
                </a:cxn>
                <a:cxn ang="0">
                  <a:pos x="84" y="685"/>
                </a:cxn>
                <a:cxn ang="0">
                  <a:pos x="121" y="727"/>
                </a:cxn>
                <a:cxn ang="0">
                  <a:pos x="163" y="755"/>
                </a:cxn>
                <a:cxn ang="0">
                  <a:pos x="209" y="770"/>
                </a:cxn>
              </a:cxnLst>
              <a:rect l="0" t="0" r="r" b="b"/>
              <a:pathLst>
                <a:path w="463" h="772">
                  <a:moveTo>
                    <a:pt x="233" y="117"/>
                  </a:moveTo>
                  <a:lnTo>
                    <a:pt x="242" y="117"/>
                  </a:lnTo>
                  <a:lnTo>
                    <a:pt x="250" y="118"/>
                  </a:lnTo>
                  <a:lnTo>
                    <a:pt x="258" y="119"/>
                  </a:lnTo>
                  <a:lnTo>
                    <a:pt x="267" y="122"/>
                  </a:lnTo>
                  <a:lnTo>
                    <a:pt x="274" y="124"/>
                  </a:lnTo>
                  <a:lnTo>
                    <a:pt x="282" y="128"/>
                  </a:lnTo>
                  <a:lnTo>
                    <a:pt x="290" y="133"/>
                  </a:lnTo>
                  <a:lnTo>
                    <a:pt x="297" y="137"/>
                  </a:lnTo>
                  <a:lnTo>
                    <a:pt x="304" y="142"/>
                  </a:lnTo>
                  <a:lnTo>
                    <a:pt x="310" y="149"/>
                  </a:lnTo>
                  <a:lnTo>
                    <a:pt x="317" y="155"/>
                  </a:lnTo>
                  <a:lnTo>
                    <a:pt x="323" y="162"/>
                  </a:lnTo>
                  <a:lnTo>
                    <a:pt x="335" y="178"/>
                  </a:lnTo>
                  <a:lnTo>
                    <a:pt x="346" y="195"/>
                  </a:lnTo>
                  <a:lnTo>
                    <a:pt x="355" y="215"/>
                  </a:lnTo>
                  <a:lnTo>
                    <a:pt x="364" y="235"/>
                  </a:lnTo>
                  <a:lnTo>
                    <a:pt x="372" y="258"/>
                  </a:lnTo>
                  <a:lnTo>
                    <a:pt x="378" y="282"/>
                  </a:lnTo>
                  <a:lnTo>
                    <a:pt x="382" y="306"/>
                  </a:lnTo>
                  <a:lnTo>
                    <a:pt x="387" y="332"/>
                  </a:lnTo>
                  <a:lnTo>
                    <a:pt x="389" y="358"/>
                  </a:lnTo>
                  <a:lnTo>
                    <a:pt x="389" y="386"/>
                  </a:lnTo>
                  <a:lnTo>
                    <a:pt x="389" y="414"/>
                  </a:lnTo>
                  <a:lnTo>
                    <a:pt x="387" y="441"/>
                  </a:lnTo>
                  <a:lnTo>
                    <a:pt x="382" y="467"/>
                  </a:lnTo>
                  <a:lnTo>
                    <a:pt x="378" y="492"/>
                  </a:lnTo>
                  <a:lnTo>
                    <a:pt x="372" y="516"/>
                  </a:lnTo>
                  <a:lnTo>
                    <a:pt x="364" y="538"/>
                  </a:lnTo>
                  <a:lnTo>
                    <a:pt x="355" y="560"/>
                  </a:lnTo>
                  <a:lnTo>
                    <a:pt x="346" y="579"/>
                  </a:lnTo>
                  <a:lnTo>
                    <a:pt x="335" y="597"/>
                  </a:lnTo>
                  <a:lnTo>
                    <a:pt x="323" y="612"/>
                  </a:lnTo>
                  <a:lnTo>
                    <a:pt x="317" y="619"/>
                  </a:lnTo>
                  <a:lnTo>
                    <a:pt x="310" y="626"/>
                  </a:lnTo>
                  <a:lnTo>
                    <a:pt x="304" y="632"/>
                  </a:lnTo>
                  <a:lnTo>
                    <a:pt x="297" y="638"/>
                  </a:lnTo>
                  <a:lnTo>
                    <a:pt x="290" y="642"/>
                  </a:lnTo>
                  <a:lnTo>
                    <a:pt x="282" y="646"/>
                  </a:lnTo>
                  <a:lnTo>
                    <a:pt x="274" y="651"/>
                  </a:lnTo>
                  <a:lnTo>
                    <a:pt x="267" y="653"/>
                  </a:lnTo>
                  <a:lnTo>
                    <a:pt x="258" y="656"/>
                  </a:lnTo>
                  <a:lnTo>
                    <a:pt x="250" y="657"/>
                  </a:lnTo>
                  <a:lnTo>
                    <a:pt x="242" y="658"/>
                  </a:lnTo>
                  <a:lnTo>
                    <a:pt x="233" y="658"/>
                  </a:lnTo>
                  <a:lnTo>
                    <a:pt x="225" y="658"/>
                  </a:lnTo>
                  <a:lnTo>
                    <a:pt x="216" y="657"/>
                  </a:lnTo>
                  <a:lnTo>
                    <a:pt x="208" y="656"/>
                  </a:lnTo>
                  <a:lnTo>
                    <a:pt x="200" y="653"/>
                  </a:lnTo>
                  <a:lnTo>
                    <a:pt x="192" y="651"/>
                  </a:lnTo>
                  <a:lnTo>
                    <a:pt x="184" y="646"/>
                  </a:lnTo>
                  <a:lnTo>
                    <a:pt x="177" y="642"/>
                  </a:lnTo>
                  <a:lnTo>
                    <a:pt x="170" y="638"/>
                  </a:lnTo>
                  <a:lnTo>
                    <a:pt x="162" y="632"/>
                  </a:lnTo>
                  <a:lnTo>
                    <a:pt x="156" y="626"/>
                  </a:lnTo>
                  <a:lnTo>
                    <a:pt x="149" y="619"/>
                  </a:lnTo>
                  <a:lnTo>
                    <a:pt x="143" y="612"/>
                  </a:lnTo>
                  <a:lnTo>
                    <a:pt x="131" y="597"/>
                  </a:lnTo>
                  <a:lnTo>
                    <a:pt x="120" y="579"/>
                  </a:lnTo>
                  <a:lnTo>
                    <a:pt x="110" y="560"/>
                  </a:lnTo>
                  <a:lnTo>
                    <a:pt x="102" y="538"/>
                  </a:lnTo>
                  <a:lnTo>
                    <a:pt x="94" y="516"/>
                  </a:lnTo>
                  <a:lnTo>
                    <a:pt x="88" y="492"/>
                  </a:lnTo>
                  <a:lnTo>
                    <a:pt x="83" y="467"/>
                  </a:lnTo>
                  <a:lnTo>
                    <a:pt x="80" y="441"/>
                  </a:lnTo>
                  <a:lnTo>
                    <a:pt x="78" y="414"/>
                  </a:lnTo>
                  <a:lnTo>
                    <a:pt x="77" y="386"/>
                  </a:lnTo>
                  <a:lnTo>
                    <a:pt x="78" y="358"/>
                  </a:lnTo>
                  <a:lnTo>
                    <a:pt x="80" y="332"/>
                  </a:lnTo>
                  <a:lnTo>
                    <a:pt x="83" y="306"/>
                  </a:lnTo>
                  <a:lnTo>
                    <a:pt x="88" y="282"/>
                  </a:lnTo>
                  <a:lnTo>
                    <a:pt x="94" y="258"/>
                  </a:lnTo>
                  <a:lnTo>
                    <a:pt x="102" y="235"/>
                  </a:lnTo>
                  <a:lnTo>
                    <a:pt x="110" y="215"/>
                  </a:lnTo>
                  <a:lnTo>
                    <a:pt x="120" y="195"/>
                  </a:lnTo>
                  <a:lnTo>
                    <a:pt x="131" y="178"/>
                  </a:lnTo>
                  <a:lnTo>
                    <a:pt x="143" y="162"/>
                  </a:lnTo>
                  <a:lnTo>
                    <a:pt x="149" y="155"/>
                  </a:lnTo>
                  <a:lnTo>
                    <a:pt x="156" y="149"/>
                  </a:lnTo>
                  <a:lnTo>
                    <a:pt x="162" y="142"/>
                  </a:lnTo>
                  <a:lnTo>
                    <a:pt x="170" y="137"/>
                  </a:lnTo>
                  <a:lnTo>
                    <a:pt x="177" y="133"/>
                  </a:lnTo>
                  <a:lnTo>
                    <a:pt x="184" y="128"/>
                  </a:lnTo>
                  <a:lnTo>
                    <a:pt x="192" y="124"/>
                  </a:lnTo>
                  <a:lnTo>
                    <a:pt x="200" y="122"/>
                  </a:lnTo>
                  <a:lnTo>
                    <a:pt x="208" y="119"/>
                  </a:lnTo>
                  <a:lnTo>
                    <a:pt x="216" y="118"/>
                  </a:lnTo>
                  <a:lnTo>
                    <a:pt x="225" y="117"/>
                  </a:lnTo>
                  <a:lnTo>
                    <a:pt x="233" y="117"/>
                  </a:lnTo>
                  <a:close/>
                  <a:moveTo>
                    <a:pt x="233" y="772"/>
                  </a:moveTo>
                  <a:lnTo>
                    <a:pt x="245" y="772"/>
                  </a:lnTo>
                  <a:lnTo>
                    <a:pt x="256" y="770"/>
                  </a:lnTo>
                  <a:lnTo>
                    <a:pt x="268" y="768"/>
                  </a:lnTo>
                  <a:lnTo>
                    <a:pt x="280" y="765"/>
                  </a:lnTo>
                  <a:lnTo>
                    <a:pt x="291" y="761"/>
                  </a:lnTo>
                  <a:lnTo>
                    <a:pt x="301" y="755"/>
                  </a:lnTo>
                  <a:lnTo>
                    <a:pt x="312" y="750"/>
                  </a:lnTo>
                  <a:lnTo>
                    <a:pt x="323" y="742"/>
                  </a:lnTo>
                  <a:lnTo>
                    <a:pt x="333" y="735"/>
                  </a:lnTo>
                  <a:lnTo>
                    <a:pt x="342" y="727"/>
                  </a:lnTo>
                  <a:lnTo>
                    <a:pt x="352" y="717"/>
                  </a:lnTo>
                  <a:lnTo>
                    <a:pt x="362" y="708"/>
                  </a:lnTo>
                  <a:lnTo>
                    <a:pt x="371" y="697"/>
                  </a:lnTo>
                  <a:lnTo>
                    <a:pt x="379" y="685"/>
                  </a:lnTo>
                  <a:lnTo>
                    <a:pt x="388" y="673"/>
                  </a:lnTo>
                  <a:lnTo>
                    <a:pt x="396" y="661"/>
                  </a:lnTo>
                  <a:lnTo>
                    <a:pt x="404" y="647"/>
                  </a:lnTo>
                  <a:lnTo>
                    <a:pt x="410" y="633"/>
                  </a:lnTo>
                  <a:lnTo>
                    <a:pt x="418" y="619"/>
                  </a:lnTo>
                  <a:lnTo>
                    <a:pt x="425" y="604"/>
                  </a:lnTo>
                  <a:lnTo>
                    <a:pt x="430" y="589"/>
                  </a:lnTo>
                  <a:lnTo>
                    <a:pt x="435" y="573"/>
                  </a:lnTo>
                  <a:lnTo>
                    <a:pt x="441" y="556"/>
                  </a:lnTo>
                  <a:lnTo>
                    <a:pt x="445" y="539"/>
                  </a:lnTo>
                  <a:lnTo>
                    <a:pt x="449" y="521"/>
                  </a:lnTo>
                  <a:lnTo>
                    <a:pt x="454" y="504"/>
                  </a:lnTo>
                  <a:lnTo>
                    <a:pt x="456" y="485"/>
                  </a:lnTo>
                  <a:lnTo>
                    <a:pt x="459" y="467"/>
                  </a:lnTo>
                  <a:lnTo>
                    <a:pt x="461" y="448"/>
                  </a:lnTo>
                  <a:lnTo>
                    <a:pt x="462" y="428"/>
                  </a:lnTo>
                  <a:lnTo>
                    <a:pt x="463" y="409"/>
                  </a:lnTo>
                  <a:lnTo>
                    <a:pt x="463" y="388"/>
                  </a:lnTo>
                  <a:lnTo>
                    <a:pt x="463" y="368"/>
                  </a:lnTo>
                  <a:lnTo>
                    <a:pt x="462" y="348"/>
                  </a:lnTo>
                  <a:lnTo>
                    <a:pt x="461" y="329"/>
                  </a:lnTo>
                  <a:lnTo>
                    <a:pt x="459" y="310"/>
                  </a:lnTo>
                  <a:lnTo>
                    <a:pt x="457" y="290"/>
                  </a:lnTo>
                  <a:lnTo>
                    <a:pt x="454" y="272"/>
                  </a:lnTo>
                  <a:lnTo>
                    <a:pt x="449" y="254"/>
                  </a:lnTo>
                  <a:lnTo>
                    <a:pt x="446" y="236"/>
                  </a:lnTo>
                  <a:lnTo>
                    <a:pt x="442" y="219"/>
                  </a:lnTo>
                  <a:lnTo>
                    <a:pt x="436" y="202"/>
                  </a:lnTo>
                  <a:lnTo>
                    <a:pt x="431" y="186"/>
                  </a:lnTo>
                  <a:lnTo>
                    <a:pt x="425" y="170"/>
                  </a:lnTo>
                  <a:lnTo>
                    <a:pt x="418" y="155"/>
                  </a:lnTo>
                  <a:lnTo>
                    <a:pt x="412" y="140"/>
                  </a:lnTo>
                  <a:lnTo>
                    <a:pt x="405" y="126"/>
                  </a:lnTo>
                  <a:lnTo>
                    <a:pt x="398" y="112"/>
                  </a:lnTo>
                  <a:lnTo>
                    <a:pt x="389" y="100"/>
                  </a:lnTo>
                  <a:lnTo>
                    <a:pt x="380" y="87"/>
                  </a:lnTo>
                  <a:lnTo>
                    <a:pt x="372" y="77"/>
                  </a:lnTo>
                  <a:lnTo>
                    <a:pt x="363" y="66"/>
                  </a:lnTo>
                  <a:lnTo>
                    <a:pt x="353" y="55"/>
                  </a:lnTo>
                  <a:lnTo>
                    <a:pt x="344" y="46"/>
                  </a:lnTo>
                  <a:lnTo>
                    <a:pt x="334" y="38"/>
                  </a:lnTo>
                  <a:lnTo>
                    <a:pt x="324" y="30"/>
                  </a:lnTo>
                  <a:lnTo>
                    <a:pt x="313" y="23"/>
                  </a:lnTo>
                  <a:lnTo>
                    <a:pt x="303" y="17"/>
                  </a:lnTo>
                  <a:lnTo>
                    <a:pt x="292" y="12"/>
                  </a:lnTo>
                  <a:lnTo>
                    <a:pt x="280" y="8"/>
                  </a:lnTo>
                  <a:lnTo>
                    <a:pt x="269" y="4"/>
                  </a:lnTo>
                  <a:lnTo>
                    <a:pt x="257" y="1"/>
                  </a:lnTo>
                  <a:lnTo>
                    <a:pt x="245" y="0"/>
                  </a:lnTo>
                  <a:lnTo>
                    <a:pt x="233" y="0"/>
                  </a:lnTo>
                  <a:lnTo>
                    <a:pt x="220" y="0"/>
                  </a:lnTo>
                  <a:lnTo>
                    <a:pt x="209" y="1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74" y="12"/>
                  </a:lnTo>
                  <a:lnTo>
                    <a:pt x="163" y="17"/>
                  </a:lnTo>
                  <a:lnTo>
                    <a:pt x="152" y="23"/>
                  </a:lnTo>
                  <a:lnTo>
                    <a:pt x="142" y="30"/>
                  </a:lnTo>
                  <a:lnTo>
                    <a:pt x="132" y="38"/>
                  </a:lnTo>
                  <a:lnTo>
                    <a:pt x="121" y="46"/>
                  </a:lnTo>
                  <a:lnTo>
                    <a:pt x="111" y="55"/>
                  </a:lnTo>
                  <a:lnTo>
                    <a:pt x="103" y="66"/>
                  </a:lnTo>
                  <a:lnTo>
                    <a:pt x="93" y="77"/>
                  </a:lnTo>
                  <a:lnTo>
                    <a:pt x="84" y="87"/>
                  </a:lnTo>
                  <a:lnTo>
                    <a:pt x="76" y="100"/>
                  </a:lnTo>
                  <a:lnTo>
                    <a:pt x="68" y="112"/>
                  </a:lnTo>
                  <a:lnTo>
                    <a:pt x="60" y="126"/>
                  </a:lnTo>
                  <a:lnTo>
                    <a:pt x="53" y="140"/>
                  </a:lnTo>
                  <a:lnTo>
                    <a:pt x="46" y="155"/>
                  </a:lnTo>
                  <a:lnTo>
                    <a:pt x="39" y="170"/>
                  </a:lnTo>
                  <a:lnTo>
                    <a:pt x="34" y="186"/>
                  </a:lnTo>
                  <a:lnTo>
                    <a:pt x="28" y="202"/>
                  </a:lnTo>
                  <a:lnTo>
                    <a:pt x="23" y="219"/>
                  </a:lnTo>
                  <a:lnTo>
                    <a:pt x="19" y="236"/>
                  </a:lnTo>
                  <a:lnTo>
                    <a:pt x="14" y="254"/>
                  </a:lnTo>
                  <a:lnTo>
                    <a:pt x="10" y="272"/>
                  </a:lnTo>
                  <a:lnTo>
                    <a:pt x="7" y="290"/>
                  </a:lnTo>
                  <a:lnTo>
                    <a:pt x="5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5" y="467"/>
                  </a:lnTo>
                  <a:lnTo>
                    <a:pt x="7" y="485"/>
                  </a:lnTo>
                  <a:lnTo>
                    <a:pt x="10" y="504"/>
                  </a:lnTo>
                  <a:lnTo>
                    <a:pt x="14" y="521"/>
                  </a:lnTo>
                  <a:lnTo>
                    <a:pt x="19" y="539"/>
                  </a:lnTo>
                  <a:lnTo>
                    <a:pt x="23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39" y="604"/>
                  </a:lnTo>
                  <a:lnTo>
                    <a:pt x="46" y="619"/>
                  </a:lnTo>
                  <a:lnTo>
                    <a:pt x="53" y="633"/>
                  </a:lnTo>
                  <a:lnTo>
                    <a:pt x="60" y="647"/>
                  </a:lnTo>
                  <a:lnTo>
                    <a:pt x="68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3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2" y="735"/>
                  </a:lnTo>
                  <a:lnTo>
                    <a:pt x="142" y="742"/>
                  </a:lnTo>
                  <a:lnTo>
                    <a:pt x="152" y="750"/>
                  </a:lnTo>
                  <a:lnTo>
                    <a:pt x="163" y="755"/>
                  </a:lnTo>
                  <a:lnTo>
                    <a:pt x="174" y="761"/>
                  </a:lnTo>
                  <a:lnTo>
                    <a:pt x="186" y="765"/>
                  </a:lnTo>
                  <a:lnTo>
                    <a:pt x="198" y="768"/>
                  </a:lnTo>
                  <a:lnTo>
                    <a:pt x="209" y="770"/>
                  </a:lnTo>
                  <a:lnTo>
                    <a:pt x="220" y="772"/>
                  </a:lnTo>
                  <a:lnTo>
                    <a:pt x="233" y="772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74" name="Freeform 22"/>
            <p:cNvSpPr>
              <a:spLocks noChangeAspect="1"/>
            </p:cNvSpPr>
            <p:nvPr/>
          </p:nvSpPr>
          <p:spPr bwMode="black">
            <a:xfrm>
              <a:off x="2729" y="3765"/>
              <a:ext cx="40" cy="126"/>
            </a:xfrm>
            <a:custGeom>
              <a:avLst/>
              <a:gdLst/>
              <a:ahLst/>
              <a:cxnLst>
                <a:cxn ang="0">
                  <a:pos x="75" y="100"/>
                </a:cxn>
                <a:cxn ang="0">
                  <a:pos x="77" y="100"/>
                </a:cxn>
                <a:cxn ang="0">
                  <a:pos x="87" y="79"/>
                </a:cxn>
                <a:cxn ang="0">
                  <a:pos x="97" y="59"/>
                </a:cxn>
                <a:cxn ang="0">
                  <a:pos x="106" y="43"/>
                </a:cxn>
                <a:cxn ang="0">
                  <a:pos x="117" y="28"/>
                </a:cxn>
                <a:cxn ang="0">
                  <a:pos x="122" y="22"/>
                </a:cxn>
                <a:cxn ang="0">
                  <a:pos x="129" y="16"/>
                </a:cxn>
                <a:cxn ang="0">
                  <a:pos x="135" y="11"/>
                </a:cxn>
                <a:cxn ang="0">
                  <a:pos x="142" y="8"/>
                </a:cxn>
                <a:cxn ang="0">
                  <a:pos x="148" y="4"/>
                </a:cxn>
                <a:cxn ang="0">
                  <a:pos x="156" y="1"/>
                </a:cxn>
                <a:cxn ang="0">
                  <a:pos x="165" y="0"/>
                </a:cxn>
                <a:cxn ang="0">
                  <a:pos x="173" y="0"/>
                </a:cxn>
                <a:cxn ang="0">
                  <a:pos x="183" y="0"/>
                </a:cxn>
                <a:cxn ang="0">
                  <a:pos x="192" y="2"/>
                </a:cxn>
                <a:cxn ang="0">
                  <a:pos x="201" y="4"/>
                </a:cxn>
                <a:cxn ang="0">
                  <a:pos x="209" y="9"/>
                </a:cxn>
                <a:cxn ang="0">
                  <a:pos x="217" y="14"/>
                </a:cxn>
                <a:cxn ang="0">
                  <a:pos x="226" y="19"/>
                </a:cxn>
                <a:cxn ang="0">
                  <a:pos x="234" y="26"/>
                </a:cxn>
                <a:cxn ang="0">
                  <a:pos x="242" y="33"/>
                </a:cxn>
                <a:cxn ang="0">
                  <a:pos x="205" y="148"/>
                </a:cxn>
                <a:cxn ang="0">
                  <a:pos x="195" y="136"/>
                </a:cxn>
                <a:cxn ang="0">
                  <a:pos x="185" y="126"/>
                </a:cxn>
                <a:cxn ang="0">
                  <a:pos x="180" y="122"/>
                </a:cxn>
                <a:cxn ang="0">
                  <a:pos x="174" y="119"/>
                </a:cxn>
                <a:cxn ang="0">
                  <a:pos x="167" y="117"/>
                </a:cxn>
                <a:cxn ang="0">
                  <a:pos x="159" y="117"/>
                </a:cxn>
                <a:cxn ang="0">
                  <a:pos x="153" y="117"/>
                </a:cxn>
                <a:cxn ang="0">
                  <a:pos x="145" y="118"/>
                </a:cxn>
                <a:cxn ang="0">
                  <a:pos x="139" y="121"/>
                </a:cxn>
                <a:cxn ang="0">
                  <a:pos x="132" y="124"/>
                </a:cxn>
                <a:cxn ang="0">
                  <a:pos x="127" y="127"/>
                </a:cxn>
                <a:cxn ang="0">
                  <a:pos x="121" y="133"/>
                </a:cxn>
                <a:cxn ang="0">
                  <a:pos x="116" y="138"/>
                </a:cxn>
                <a:cxn ang="0">
                  <a:pos x="112" y="145"/>
                </a:cxn>
                <a:cxn ang="0">
                  <a:pos x="104" y="160"/>
                </a:cxn>
                <a:cxn ang="0">
                  <a:pos x="97" y="176"/>
                </a:cxn>
                <a:cxn ang="0">
                  <a:pos x="91" y="195"/>
                </a:cxn>
                <a:cxn ang="0">
                  <a:pos x="87" y="216"/>
                </a:cxn>
                <a:cxn ang="0">
                  <a:pos x="83" y="236"/>
                </a:cxn>
                <a:cxn ang="0">
                  <a:pos x="80" y="259"/>
                </a:cxn>
                <a:cxn ang="0">
                  <a:pos x="78" y="282"/>
                </a:cxn>
                <a:cxn ang="0">
                  <a:pos x="77" y="303"/>
                </a:cxn>
                <a:cxn ang="0">
                  <a:pos x="75" y="347"/>
                </a:cxn>
                <a:cxn ang="0">
                  <a:pos x="75" y="386"/>
                </a:cxn>
                <a:cxn ang="0">
                  <a:pos x="75" y="754"/>
                </a:cxn>
                <a:cxn ang="0">
                  <a:pos x="0" y="754"/>
                </a:cxn>
                <a:cxn ang="0">
                  <a:pos x="0" y="20"/>
                </a:cxn>
                <a:cxn ang="0">
                  <a:pos x="75" y="20"/>
                </a:cxn>
                <a:cxn ang="0">
                  <a:pos x="75" y="100"/>
                </a:cxn>
              </a:cxnLst>
              <a:rect l="0" t="0" r="r" b="b"/>
              <a:pathLst>
                <a:path w="242" h="754">
                  <a:moveTo>
                    <a:pt x="75" y="100"/>
                  </a:moveTo>
                  <a:lnTo>
                    <a:pt x="77" y="100"/>
                  </a:lnTo>
                  <a:lnTo>
                    <a:pt x="87" y="79"/>
                  </a:lnTo>
                  <a:lnTo>
                    <a:pt x="97" y="59"/>
                  </a:lnTo>
                  <a:lnTo>
                    <a:pt x="106" y="43"/>
                  </a:lnTo>
                  <a:lnTo>
                    <a:pt x="117" y="28"/>
                  </a:lnTo>
                  <a:lnTo>
                    <a:pt x="122" y="22"/>
                  </a:lnTo>
                  <a:lnTo>
                    <a:pt x="129" y="16"/>
                  </a:lnTo>
                  <a:lnTo>
                    <a:pt x="135" y="11"/>
                  </a:lnTo>
                  <a:lnTo>
                    <a:pt x="142" y="8"/>
                  </a:lnTo>
                  <a:lnTo>
                    <a:pt x="148" y="4"/>
                  </a:lnTo>
                  <a:lnTo>
                    <a:pt x="156" y="1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183" y="0"/>
                  </a:lnTo>
                  <a:lnTo>
                    <a:pt x="192" y="2"/>
                  </a:lnTo>
                  <a:lnTo>
                    <a:pt x="201" y="4"/>
                  </a:lnTo>
                  <a:lnTo>
                    <a:pt x="209" y="9"/>
                  </a:lnTo>
                  <a:lnTo>
                    <a:pt x="217" y="14"/>
                  </a:lnTo>
                  <a:lnTo>
                    <a:pt x="226" y="19"/>
                  </a:lnTo>
                  <a:lnTo>
                    <a:pt x="234" y="26"/>
                  </a:lnTo>
                  <a:lnTo>
                    <a:pt x="242" y="33"/>
                  </a:lnTo>
                  <a:lnTo>
                    <a:pt x="205" y="148"/>
                  </a:lnTo>
                  <a:lnTo>
                    <a:pt x="195" y="136"/>
                  </a:lnTo>
                  <a:lnTo>
                    <a:pt x="185" y="126"/>
                  </a:lnTo>
                  <a:lnTo>
                    <a:pt x="180" y="122"/>
                  </a:lnTo>
                  <a:lnTo>
                    <a:pt x="174" y="119"/>
                  </a:lnTo>
                  <a:lnTo>
                    <a:pt x="167" y="117"/>
                  </a:lnTo>
                  <a:lnTo>
                    <a:pt x="159" y="117"/>
                  </a:lnTo>
                  <a:lnTo>
                    <a:pt x="153" y="117"/>
                  </a:lnTo>
                  <a:lnTo>
                    <a:pt x="145" y="118"/>
                  </a:lnTo>
                  <a:lnTo>
                    <a:pt x="139" y="121"/>
                  </a:lnTo>
                  <a:lnTo>
                    <a:pt x="132" y="124"/>
                  </a:lnTo>
                  <a:lnTo>
                    <a:pt x="127" y="127"/>
                  </a:lnTo>
                  <a:lnTo>
                    <a:pt x="121" y="133"/>
                  </a:lnTo>
                  <a:lnTo>
                    <a:pt x="116" y="138"/>
                  </a:lnTo>
                  <a:lnTo>
                    <a:pt x="112" y="145"/>
                  </a:lnTo>
                  <a:lnTo>
                    <a:pt x="104" y="160"/>
                  </a:lnTo>
                  <a:lnTo>
                    <a:pt x="97" y="176"/>
                  </a:lnTo>
                  <a:lnTo>
                    <a:pt x="91" y="195"/>
                  </a:lnTo>
                  <a:lnTo>
                    <a:pt x="87" y="216"/>
                  </a:lnTo>
                  <a:lnTo>
                    <a:pt x="83" y="236"/>
                  </a:lnTo>
                  <a:lnTo>
                    <a:pt x="80" y="259"/>
                  </a:lnTo>
                  <a:lnTo>
                    <a:pt x="78" y="282"/>
                  </a:lnTo>
                  <a:lnTo>
                    <a:pt x="77" y="303"/>
                  </a:lnTo>
                  <a:lnTo>
                    <a:pt x="75" y="347"/>
                  </a:lnTo>
                  <a:lnTo>
                    <a:pt x="75" y="386"/>
                  </a:lnTo>
                  <a:lnTo>
                    <a:pt x="75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5" y="20"/>
                  </a:lnTo>
                  <a:lnTo>
                    <a:pt x="75" y="10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75" name="Freeform 23"/>
            <p:cNvSpPr>
              <a:spLocks noChangeAspect="1" noEditPoints="1"/>
            </p:cNvSpPr>
            <p:nvPr/>
          </p:nvSpPr>
          <p:spPr bwMode="black">
            <a:xfrm>
              <a:off x="2771" y="3765"/>
              <a:ext cx="74" cy="128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260" y="124"/>
                </a:cxn>
                <a:cxn ang="0">
                  <a:pos x="281" y="137"/>
                </a:cxn>
                <a:cxn ang="0">
                  <a:pos x="301" y="154"/>
                </a:cxn>
                <a:cxn ang="0">
                  <a:pos x="328" y="193"/>
                </a:cxn>
                <a:cxn ang="0">
                  <a:pos x="352" y="254"/>
                </a:cxn>
                <a:cxn ang="0">
                  <a:pos x="365" y="327"/>
                </a:cxn>
                <a:cxn ang="0">
                  <a:pos x="367" y="408"/>
                </a:cxn>
                <a:cxn ang="0">
                  <a:pos x="358" y="487"/>
                </a:cxn>
                <a:cxn ang="0">
                  <a:pos x="339" y="556"/>
                </a:cxn>
                <a:cxn ang="0">
                  <a:pos x="309" y="610"/>
                </a:cxn>
                <a:cxn ang="0">
                  <a:pos x="291" y="630"/>
                </a:cxn>
                <a:cxn ang="0">
                  <a:pos x="271" y="645"/>
                </a:cxn>
                <a:cxn ang="0">
                  <a:pos x="248" y="655"/>
                </a:cxn>
                <a:cxn ang="0">
                  <a:pos x="222" y="658"/>
                </a:cxn>
                <a:cxn ang="0">
                  <a:pos x="196" y="655"/>
                </a:cxn>
                <a:cxn ang="0">
                  <a:pos x="173" y="645"/>
                </a:cxn>
                <a:cxn ang="0">
                  <a:pos x="152" y="629"/>
                </a:cxn>
                <a:cxn ang="0">
                  <a:pos x="134" y="607"/>
                </a:cxn>
                <a:cxn ang="0">
                  <a:pos x="104" y="551"/>
                </a:cxn>
                <a:cxn ang="0">
                  <a:pos x="86" y="482"/>
                </a:cxn>
                <a:cxn ang="0">
                  <a:pos x="76" y="405"/>
                </a:cxn>
                <a:cxn ang="0">
                  <a:pos x="78" y="327"/>
                </a:cxn>
                <a:cxn ang="0">
                  <a:pos x="92" y="257"/>
                </a:cxn>
                <a:cxn ang="0">
                  <a:pos x="116" y="195"/>
                </a:cxn>
                <a:cxn ang="0">
                  <a:pos x="149" y="149"/>
                </a:cxn>
                <a:cxn ang="0">
                  <a:pos x="175" y="128"/>
                </a:cxn>
                <a:cxn ang="0">
                  <a:pos x="196" y="119"/>
                </a:cxn>
                <a:cxn ang="0">
                  <a:pos x="219" y="117"/>
                </a:cxn>
                <a:cxn ang="0">
                  <a:pos x="365" y="124"/>
                </a:cxn>
                <a:cxn ang="0">
                  <a:pos x="347" y="96"/>
                </a:cxn>
                <a:cxn ang="0">
                  <a:pos x="324" y="61"/>
                </a:cxn>
                <a:cxn ang="0">
                  <a:pos x="295" y="33"/>
                </a:cxn>
                <a:cxn ang="0">
                  <a:pos x="266" y="13"/>
                </a:cxn>
                <a:cxn ang="0">
                  <a:pos x="234" y="2"/>
                </a:cxn>
                <a:cxn ang="0">
                  <a:pos x="199" y="0"/>
                </a:cxn>
                <a:cxn ang="0">
                  <a:pos x="164" y="8"/>
                </a:cxn>
                <a:cxn ang="0">
                  <a:pos x="132" y="24"/>
                </a:cxn>
                <a:cxn ang="0">
                  <a:pos x="103" y="47"/>
                </a:cxn>
                <a:cxn ang="0">
                  <a:pos x="77" y="79"/>
                </a:cxn>
                <a:cxn ang="0">
                  <a:pos x="56" y="115"/>
                </a:cxn>
                <a:cxn ang="0">
                  <a:pos x="37" y="159"/>
                </a:cxn>
                <a:cxn ang="0">
                  <a:pos x="14" y="239"/>
                </a:cxn>
                <a:cxn ang="0">
                  <a:pos x="1" y="350"/>
                </a:cxn>
                <a:cxn ang="0">
                  <a:pos x="3" y="463"/>
                </a:cxn>
                <a:cxn ang="0">
                  <a:pos x="22" y="566"/>
                </a:cxn>
                <a:cxn ang="0">
                  <a:pos x="44" y="628"/>
                </a:cxn>
                <a:cxn ang="0">
                  <a:pos x="63" y="669"/>
                </a:cxn>
                <a:cxn ang="0">
                  <a:pos x="87" y="704"/>
                </a:cxn>
                <a:cxn ang="0">
                  <a:pos x="114" y="732"/>
                </a:cxn>
                <a:cxn ang="0">
                  <a:pos x="143" y="754"/>
                </a:cxn>
                <a:cxn ang="0">
                  <a:pos x="176" y="768"/>
                </a:cxn>
                <a:cxn ang="0">
                  <a:pos x="211" y="772"/>
                </a:cxn>
                <a:cxn ang="0">
                  <a:pos x="245" y="768"/>
                </a:cxn>
                <a:cxn ang="0">
                  <a:pos x="276" y="755"/>
                </a:cxn>
                <a:cxn ang="0">
                  <a:pos x="305" y="735"/>
                </a:cxn>
                <a:cxn ang="0">
                  <a:pos x="331" y="704"/>
                </a:cxn>
                <a:cxn ang="0">
                  <a:pos x="355" y="666"/>
                </a:cxn>
                <a:cxn ang="0">
                  <a:pos x="365" y="754"/>
                </a:cxn>
              </a:cxnLst>
              <a:rect l="0" t="0" r="r" b="b"/>
              <a:pathLst>
                <a:path w="439" h="772">
                  <a:moveTo>
                    <a:pt x="219" y="117"/>
                  </a:moveTo>
                  <a:lnTo>
                    <a:pt x="227" y="117"/>
                  </a:lnTo>
                  <a:lnTo>
                    <a:pt x="236" y="118"/>
                  </a:lnTo>
                  <a:lnTo>
                    <a:pt x="245" y="119"/>
                  </a:lnTo>
                  <a:lnTo>
                    <a:pt x="252" y="121"/>
                  </a:lnTo>
                  <a:lnTo>
                    <a:pt x="260" y="124"/>
                  </a:lnTo>
                  <a:lnTo>
                    <a:pt x="267" y="127"/>
                  </a:lnTo>
                  <a:lnTo>
                    <a:pt x="275" y="132"/>
                  </a:lnTo>
                  <a:lnTo>
                    <a:pt x="281" y="137"/>
                  </a:lnTo>
                  <a:lnTo>
                    <a:pt x="288" y="141"/>
                  </a:lnTo>
                  <a:lnTo>
                    <a:pt x="294" y="148"/>
                  </a:lnTo>
                  <a:lnTo>
                    <a:pt x="301" y="154"/>
                  </a:lnTo>
                  <a:lnTo>
                    <a:pt x="307" y="161"/>
                  </a:lnTo>
                  <a:lnTo>
                    <a:pt x="318" y="176"/>
                  </a:lnTo>
                  <a:lnTo>
                    <a:pt x="328" y="193"/>
                  </a:lnTo>
                  <a:lnTo>
                    <a:pt x="338" y="211"/>
                  </a:lnTo>
                  <a:lnTo>
                    <a:pt x="345" y="232"/>
                  </a:lnTo>
                  <a:lnTo>
                    <a:pt x="352" y="254"/>
                  </a:lnTo>
                  <a:lnTo>
                    <a:pt x="357" y="277"/>
                  </a:lnTo>
                  <a:lnTo>
                    <a:pt x="361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2" y="462"/>
                  </a:lnTo>
                  <a:lnTo>
                    <a:pt x="358" y="487"/>
                  </a:lnTo>
                  <a:lnTo>
                    <a:pt x="353" y="511"/>
                  </a:lnTo>
                  <a:lnTo>
                    <a:pt x="346" y="534"/>
                  </a:lnTo>
                  <a:lnTo>
                    <a:pt x="339" y="556"/>
                  </a:lnTo>
                  <a:lnTo>
                    <a:pt x="330" y="575"/>
                  </a:lnTo>
                  <a:lnTo>
                    <a:pt x="320" y="593"/>
                  </a:lnTo>
                  <a:lnTo>
                    <a:pt x="309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5" y="636"/>
                  </a:lnTo>
                  <a:lnTo>
                    <a:pt x="278" y="641"/>
                  </a:lnTo>
                  <a:lnTo>
                    <a:pt x="271" y="645"/>
                  </a:lnTo>
                  <a:lnTo>
                    <a:pt x="263" y="649"/>
                  </a:lnTo>
                  <a:lnTo>
                    <a:pt x="256" y="653"/>
                  </a:lnTo>
                  <a:lnTo>
                    <a:pt x="248" y="655"/>
                  </a:lnTo>
                  <a:lnTo>
                    <a:pt x="239" y="657"/>
                  </a:lnTo>
                  <a:lnTo>
                    <a:pt x="231" y="658"/>
                  </a:lnTo>
                  <a:lnTo>
                    <a:pt x="222" y="658"/>
                  </a:lnTo>
                  <a:lnTo>
                    <a:pt x="213" y="658"/>
                  </a:lnTo>
                  <a:lnTo>
                    <a:pt x="205" y="657"/>
                  </a:lnTo>
                  <a:lnTo>
                    <a:pt x="196" y="655"/>
                  </a:lnTo>
                  <a:lnTo>
                    <a:pt x="189" y="653"/>
                  </a:lnTo>
                  <a:lnTo>
                    <a:pt x="181" y="649"/>
                  </a:lnTo>
                  <a:lnTo>
                    <a:pt x="173" y="645"/>
                  </a:lnTo>
                  <a:lnTo>
                    <a:pt x="166" y="640"/>
                  </a:lnTo>
                  <a:lnTo>
                    <a:pt x="158" y="634"/>
                  </a:lnTo>
                  <a:lnTo>
                    <a:pt x="152" y="629"/>
                  </a:lnTo>
                  <a:lnTo>
                    <a:pt x="145" y="622"/>
                  </a:lnTo>
                  <a:lnTo>
                    <a:pt x="140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4" y="551"/>
                  </a:lnTo>
                  <a:lnTo>
                    <a:pt x="97" y="530"/>
                  </a:lnTo>
                  <a:lnTo>
                    <a:pt x="90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78" y="432"/>
                  </a:lnTo>
                  <a:lnTo>
                    <a:pt x="76" y="405"/>
                  </a:lnTo>
                  <a:lnTo>
                    <a:pt x="76" y="378"/>
                  </a:lnTo>
                  <a:lnTo>
                    <a:pt x="77" y="353"/>
                  </a:lnTo>
                  <a:lnTo>
                    <a:pt x="78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6" y="178"/>
                  </a:lnTo>
                  <a:lnTo>
                    <a:pt x="137" y="163"/>
                  </a:lnTo>
                  <a:lnTo>
                    <a:pt x="149" y="149"/>
                  </a:lnTo>
                  <a:lnTo>
                    <a:pt x="162" y="138"/>
                  </a:lnTo>
                  <a:lnTo>
                    <a:pt x="168" y="133"/>
                  </a:lnTo>
                  <a:lnTo>
                    <a:pt x="175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1" y="117"/>
                  </a:lnTo>
                  <a:lnTo>
                    <a:pt x="219" y="117"/>
                  </a:lnTo>
                  <a:close/>
                  <a:moveTo>
                    <a:pt x="439" y="20"/>
                  </a:moveTo>
                  <a:lnTo>
                    <a:pt x="365" y="20"/>
                  </a:lnTo>
                  <a:lnTo>
                    <a:pt x="365" y="124"/>
                  </a:lnTo>
                  <a:lnTo>
                    <a:pt x="362" y="124"/>
                  </a:lnTo>
                  <a:lnTo>
                    <a:pt x="355" y="110"/>
                  </a:lnTo>
                  <a:lnTo>
                    <a:pt x="347" y="96"/>
                  </a:lnTo>
                  <a:lnTo>
                    <a:pt x="340" y="84"/>
                  </a:lnTo>
                  <a:lnTo>
                    <a:pt x="331" y="72"/>
                  </a:lnTo>
                  <a:lnTo>
                    <a:pt x="324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5" y="33"/>
                  </a:lnTo>
                  <a:lnTo>
                    <a:pt x="286" y="25"/>
                  </a:lnTo>
                  <a:lnTo>
                    <a:pt x="276" y="18"/>
                  </a:lnTo>
                  <a:lnTo>
                    <a:pt x="266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7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3" y="12"/>
                  </a:lnTo>
                  <a:lnTo>
                    <a:pt x="142" y="17"/>
                  </a:lnTo>
                  <a:lnTo>
                    <a:pt x="132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3" y="47"/>
                  </a:lnTo>
                  <a:lnTo>
                    <a:pt x="95" y="57"/>
                  </a:lnTo>
                  <a:lnTo>
                    <a:pt x="86" y="68"/>
                  </a:lnTo>
                  <a:lnTo>
                    <a:pt x="77" y="79"/>
                  </a:lnTo>
                  <a:lnTo>
                    <a:pt x="70" y="91"/>
                  </a:lnTo>
                  <a:lnTo>
                    <a:pt x="62" y="102"/>
                  </a:lnTo>
                  <a:lnTo>
                    <a:pt x="56" y="115"/>
                  </a:lnTo>
                  <a:lnTo>
                    <a:pt x="49" y="129"/>
                  </a:lnTo>
                  <a:lnTo>
                    <a:pt x="43" y="143"/>
                  </a:lnTo>
                  <a:lnTo>
                    <a:pt x="37" y="159"/>
                  </a:lnTo>
                  <a:lnTo>
                    <a:pt x="31" y="174"/>
                  </a:lnTo>
                  <a:lnTo>
                    <a:pt x="22" y="206"/>
                  </a:lnTo>
                  <a:lnTo>
                    <a:pt x="14" y="239"/>
                  </a:lnTo>
                  <a:lnTo>
                    <a:pt x="7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3" y="463"/>
                  </a:lnTo>
                  <a:lnTo>
                    <a:pt x="8" y="498"/>
                  </a:lnTo>
                  <a:lnTo>
                    <a:pt x="14" y="533"/>
                  </a:lnTo>
                  <a:lnTo>
                    <a:pt x="22" y="566"/>
                  </a:lnTo>
                  <a:lnTo>
                    <a:pt x="32" y="599"/>
                  </a:lnTo>
                  <a:lnTo>
                    <a:pt x="37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7" y="656"/>
                  </a:lnTo>
                  <a:lnTo>
                    <a:pt x="63" y="669"/>
                  </a:lnTo>
                  <a:lnTo>
                    <a:pt x="71" y="682"/>
                  </a:lnTo>
                  <a:lnTo>
                    <a:pt x="78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4" y="724"/>
                  </a:lnTo>
                  <a:lnTo>
                    <a:pt x="114" y="732"/>
                  </a:lnTo>
                  <a:lnTo>
                    <a:pt x="124" y="741"/>
                  </a:lnTo>
                  <a:lnTo>
                    <a:pt x="134" y="748"/>
                  </a:lnTo>
                  <a:lnTo>
                    <a:pt x="143" y="754"/>
                  </a:lnTo>
                  <a:lnTo>
                    <a:pt x="154" y="759"/>
                  </a:lnTo>
                  <a:lnTo>
                    <a:pt x="165" y="764"/>
                  </a:lnTo>
                  <a:lnTo>
                    <a:pt x="176" y="768"/>
                  </a:lnTo>
                  <a:lnTo>
                    <a:pt x="187" y="770"/>
                  </a:lnTo>
                  <a:lnTo>
                    <a:pt x="199" y="771"/>
                  </a:lnTo>
                  <a:lnTo>
                    <a:pt x="211" y="772"/>
                  </a:lnTo>
                  <a:lnTo>
                    <a:pt x="223" y="772"/>
                  </a:lnTo>
                  <a:lnTo>
                    <a:pt x="234" y="770"/>
                  </a:lnTo>
                  <a:lnTo>
                    <a:pt x="245" y="768"/>
                  </a:lnTo>
                  <a:lnTo>
                    <a:pt x="256" y="765"/>
                  </a:lnTo>
                  <a:lnTo>
                    <a:pt x="266" y="761"/>
                  </a:lnTo>
                  <a:lnTo>
                    <a:pt x="276" y="755"/>
                  </a:lnTo>
                  <a:lnTo>
                    <a:pt x="286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4" y="725"/>
                  </a:lnTo>
                  <a:lnTo>
                    <a:pt x="324" y="715"/>
                  </a:lnTo>
                  <a:lnTo>
                    <a:pt x="331" y="704"/>
                  </a:lnTo>
                  <a:lnTo>
                    <a:pt x="340" y="693"/>
                  </a:lnTo>
                  <a:lnTo>
                    <a:pt x="347" y="680"/>
                  </a:lnTo>
                  <a:lnTo>
                    <a:pt x="355" y="666"/>
                  </a:lnTo>
                  <a:lnTo>
                    <a:pt x="362" y="651"/>
                  </a:lnTo>
                  <a:lnTo>
                    <a:pt x="365" y="651"/>
                  </a:lnTo>
                  <a:lnTo>
                    <a:pt x="365" y="754"/>
                  </a:lnTo>
                  <a:lnTo>
                    <a:pt x="439" y="754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76" name="Freeform 24"/>
            <p:cNvSpPr>
              <a:spLocks noChangeAspect="1"/>
            </p:cNvSpPr>
            <p:nvPr/>
          </p:nvSpPr>
          <p:spPr bwMode="black">
            <a:xfrm>
              <a:off x="2862" y="3723"/>
              <a:ext cx="34" cy="168"/>
            </a:xfrm>
            <a:custGeom>
              <a:avLst/>
              <a:gdLst/>
              <a:ahLst/>
              <a:cxnLst>
                <a:cxn ang="0">
                  <a:pos x="119" y="998"/>
                </a:cxn>
                <a:cxn ang="0">
                  <a:pos x="46" y="998"/>
                </a:cxn>
                <a:cxn ang="0">
                  <a:pos x="46" y="379"/>
                </a:cxn>
                <a:cxn ang="0">
                  <a:pos x="0" y="379"/>
                </a:cxn>
                <a:cxn ang="0">
                  <a:pos x="0" y="264"/>
                </a:cxn>
                <a:cxn ang="0">
                  <a:pos x="46" y="264"/>
                </a:cxn>
                <a:cxn ang="0">
                  <a:pos x="46" y="0"/>
                </a:cxn>
                <a:cxn ang="0">
                  <a:pos x="119" y="0"/>
                </a:cxn>
                <a:cxn ang="0">
                  <a:pos x="119" y="264"/>
                </a:cxn>
                <a:cxn ang="0">
                  <a:pos x="199" y="264"/>
                </a:cxn>
                <a:cxn ang="0">
                  <a:pos x="199" y="379"/>
                </a:cxn>
                <a:cxn ang="0">
                  <a:pos x="119" y="379"/>
                </a:cxn>
                <a:cxn ang="0">
                  <a:pos x="119" y="998"/>
                </a:cxn>
              </a:cxnLst>
              <a:rect l="0" t="0" r="r" b="b"/>
              <a:pathLst>
                <a:path w="199" h="998">
                  <a:moveTo>
                    <a:pt x="119" y="998"/>
                  </a:moveTo>
                  <a:lnTo>
                    <a:pt x="46" y="998"/>
                  </a:lnTo>
                  <a:lnTo>
                    <a:pt x="46" y="379"/>
                  </a:lnTo>
                  <a:lnTo>
                    <a:pt x="0" y="379"/>
                  </a:lnTo>
                  <a:lnTo>
                    <a:pt x="0" y="264"/>
                  </a:lnTo>
                  <a:lnTo>
                    <a:pt x="46" y="264"/>
                  </a:lnTo>
                  <a:lnTo>
                    <a:pt x="46" y="0"/>
                  </a:lnTo>
                  <a:lnTo>
                    <a:pt x="119" y="0"/>
                  </a:lnTo>
                  <a:lnTo>
                    <a:pt x="119" y="264"/>
                  </a:lnTo>
                  <a:lnTo>
                    <a:pt x="199" y="264"/>
                  </a:lnTo>
                  <a:lnTo>
                    <a:pt x="199" y="379"/>
                  </a:lnTo>
                  <a:lnTo>
                    <a:pt x="119" y="379"/>
                  </a:lnTo>
                  <a:lnTo>
                    <a:pt x="119" y="998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77" name="Freeform 25"/>
            <p:cNvSpPr>
              <a:spLocks noChangeAspect="1" noEditPoints="1"/>
            </p:cNvSpPr>
            <p:nvPr/>
          </p:nvSpPr>
          <p:spPr bwMode="black">
            <a:xfrm>
              <a:off x="2900" y="3765"/>
              <a:ext cx="78" cy="128"/>
            </a:xfrm>
            <a:custGeom>
              <a:avLst/>
              <a:gdLst/>
              <a:ahLst/>
              <a:cxnLst>
                <a:cxn ang="0">
                  <a:pos x="256" y="119"/>
                </a:cxn>
                <a:cxn ang="0">
                  <a:pos x="287" y="133"/>
                </a:cxn>
                <a:cxn ang="0">
                  <a:pos x="314" y="155"/>
                </a:cxn>
                <a:cxn ang="0">
                  <a:pos x="353" y="215"/>
                </a:cxn>
                <a:cxn ang="0">
                  <a:pos x="380" y="306"/>
                </a:cxn>
                <a:cxn ang="0">
                  <a:pos x="386" y="414"/>
                </a:cxn>
                <a:cxn ang="0">
                  <a:pos x="369" y="516"/>
                </a:cxn>
                <a:cxn ang="0">
                  <a:pos x="333" y="597"/>
                </a:cxn>
                <a:cxn ang="0">
                  <a:pos x="301" y="632"/>
                </a:cxn>
                <a:cxn ang="0">
                  <a:pos x="272" y="651"/>
                </a:cxn>
                <a:cxn ang="0">
                  <a:pos x="239" y="658"/>
                </a:cxn>
                <a:cxn ang="0">
                  <a:pos x="205" y="656"/>
                </a:cxn>
                <a:cxn ang="0">
                  <a:pos x="174" y="642"/>
                </a:cxn>
                <a:cxn ang="0">
                  <a:pos x="147" y="619"/>
                </a:cxn>
                <a:cxn ang="0">
                  <a:pos x="108" y="560"/>
                </a:cxn>
                <a:cxn ang="0">
                  <a:pos x="81" y="467"/>
                </a:cxn>
                <a:cxn ang="0">
                  <a:pos x="75" y="358"/>
                </a:cxn>
                <a:cxn ang="0">
                  <a:pos x="92" y="258"/>
                </a:cxn>
                <a:cxn ang="0">
                  <a:pos x="129" y="178"/>
                </a:cxn>
                <a:cxn ang="0">
                  <a:pos x="160" y="142"/>
                </a:cxn>
                <a:cxn ang="0">
                  <a:pos x="189" y="124"/>
                </a:cxn>
                <a:cxn ang="0">
                  <a:pos x="221" y="117"/>
                </a:cxn>
                <a:cxn ang="0">
                  <a:pos x="254" y="770"/>
                </a:cxn>
                <a:cxn ang="0">
                  <a:pos x="299" y="755"/>
                </a:cxn>
                <a:cxn ang="0">
                  <a:pos x="340" y="727"/>
                </a:cxn>
                <a:cxn ang="0">
                  <a:pos x="377" y="685"/>
                </a:cxn>
                <a:cxn ang="0">
                  <a:pos x="408" y="633"/>
                </a:cxn>
                <a:cxn ang="0">
                  <a:pos x="433" y="573"/>
                </a:cxn>
                <a:cxn ang="0">
                  <a:pos x="450" y="504"/>
                </a:cxn>
                <a:cxn ang="0">
                  <a:pos x="460" y="428"/>
                </a:cxn>
                <a:cxn ang="0">
                  <a:pos x="460" y="348"/>
                </a:cxn>
                <a:cxn ang="0">
                  <a:pos x="450" y="272"/>
                </a:cxn>
                <a:cxn ang="0">
                  <a:pos x="434" y="202"/>
                </a:cxn>
                <a:cxn ang="0">
                  <a:pos x="409" y="140"/>
                </a:cxn>
                <a:cxn ang="0">
                  <a:pos x="378" y="87"/>
                </a:cxn>
                <a:cxn ang="0">
                  <a:pos x="341" y="46"/>
                </a:cxn>
                <a:cxn ang="0">
                  <a:pos x="300" y="17"/>
                </a:cxn>
                <a:cxn ang="0">
                  <a:pos x="255" y="1"/>
                </a:cxn>
                <a:cxn ang="0">
                  <a:pos x="206" y="1"/>
                </a:cxn>
                <a:cxn ang="0">
                  <a:pos x="161" y="17"/>
                </a:cxn>
                <a:cxn ang="0">
                  <a:pos x="120" y="46"/>
                </a:cxn>
                <a:cxn ang="0">
                  <a:pos x="83" y="87"/>
                </a:cxn>
                <a:cxn ang="0">
                  <a:pos x="52" y="140"/>
                </a:cxn>
                <a:cxn ang="0">
                  <a:pos x="27" y="202"/>
                </a:cxn>
                <a:cxn ang="0">
                  <a:pos x="10" y="272"/>
                </a:cxn>
                <a:cxn ang="0">
                  <a:pos x="1" y="348"/>
                </a:cxn>
                <a:cxn ang="0">
                  <a:pos x="1" y="428"/>
                </a:cxn>
                <a:cxn ang="0">
                  <a:pos x="10" y="504"/>
                </a:cxn>
                <a:cxn ang="0">
                  <a:pos x="28" y="573"/>
                </a:cxn>
                <a:cxn ang="0">
                  <a:pos x="53" y="633"/>
                </a:cxn>
                <a:cxn ang="0">
                  <a:pos x="84" y="685"/>
                </a:cxn>
                <a:cxn ang="0">
                  <a:pos x="121" y="727"/>
                </a:cxn>
                <a:cxn ang="0">
                  <a:pos x="162" y="755"/>
                </a:cxn>
                <a:cxn ang="0">
                  <a:pos x="207" y="770"/>
                </a:cxn>
              </a:cxnLst>
              <a:rect l="0" t="0" r="r" b="b"/>
              <a:pathLst>
                <a:path w="461" h="772">
                  <a:moveTo>
                    <a:pt x="230" y="117"/>
                  </a:moveTo>
                  <a:lnTo>
                    <a:pt x="239" y="117"/>
                  </a:lnTo>
                  <a:lnTo>
                    <a:pt x="247" y="118"/>
                  </a:lnTo>
                  <a:lnTo>
                    <a:pt x="256" y="119"/>
                  </a:lnTo>
                  <a:lnTo>
                    <a:pt x="264" y="122"/>
                  </a:lnTo>
                  <a:lnTo>
                    <a:pt x="272" y="124"/>
                  </a:lnTo>
                  <a:lnTo>
                    <a:pt x="280" y="128"/>
                  </a:lnTo>
                  <a:lnTo>
                    <a:pt x="287" y="133"/>
                  </a:lnTo>
                  <a:lnTo>
                    <a:pt x="294" y="137"/>
                  </a:lnTo>
                  <a:lnTo>
                    <a:pt x="301" y="142"/>
                  </a:lnTo>
                  <a:lnTo>
                    <a:pt x="308" y="149"/>
                  </a:lnTo>
                  <a:lnTo>
                    <a:pt x="314" y="155"/>
                  </a:lnTo>
                  <a:lnTo>
                    <a:pt x="321" y="162"/>
                  </a:lnTo>
                  <a:lnTo>
                    <a:pt x="333" y="178"/>
                  </a:lnTo>
                  <a:lnTo>
                    <a:pt x="343" y="195"/>
                  </a:lnTo>
                  <a:lnTo>
                    <a:pt x="353" y="215"/>
                  </a:lnTo>
                  <a:lnTo>
                    <a:pt x="362" y="235"/>
                  </a:lnTo>
                  <a:lnTo>
                    <a:pt x="369" y="258"/>
                  </a:lnTo>
                  <a:lnTo>
                    <a:pt x="376" y="282"/>
                  </a:lnTo>
                  <a:lnTo>
                    <a:pt x="380" y="306"/>
                  </a:lnTo>
                  <a:lnTo>
                    <a:pt x="383" y="332"/>
                  </a:lnTo>
                  <a:lnTo>
                    <a:pt x="386" y="358"/>
                  </a:lnTo>
                  <a:lnTo>
                    <a:pt x="387" y="386"/>
                  </a:lnTo>
                  <a:lnTo>
                    <a:pt x="386" y="414"/>
                  </a:lnTo>
                  <a:lnTo>
                    <a:pt x="383" y="441"/>
                  </a:lnTo>
                  <a:lnTo>
                    <a:pt x="380" y="467"/>
                  </a:lnTo>
                  <a:lnTo>
                    <a:pt x="376" y="492"/>
                  </a:lnTo>
                  <a:lnTo>
                    <a:pt x="369" y="516"/>
                  </a:lnTo>
                  <a:lnTo>
                    <a:pt x="362" y="538"/>
                  </a:lnTo>
                  <a:lnTo>
                    <a:pt x="353" y="560"/>
                  </a:lnTo>
                  <a:lnTo>
                    <a:pt x="343" y="579"/>
                  </a:lnTo>
                  <a:lnTo>
                    <a:pt x="333" y="597"/>
                  </a:lnTo>
                  <a:lnTo>
                    <a:pt x="321" y="612"/>
                  </a:lnTo>
                  <a:lnTo>
                    <a:pt x="314" y="619"/>
                  </a:lnTo>
                  <a:lnTo>
                    <a:pt x="308" y="626"/>
                  </a:lnTo>
                  <a:lnTo>
                    <a:pt x="301" y="632"/>
                  </a:lnTo>
                  <a:lnTo>
                    <a:pt x="294" y="638"/>
                  </a:lnTo>
                  <a:lnTo>
                    <a:pt x="287" y="642"/>
                  </a:lnTo>
                  <a:lnTo>
                    <a:pt x="280" y="646"/>
                  </a:lnTo>
                  <a:lnTo>
                    <a:pt x="272" y="651"/>
                  </a:lnTo>
                  <a:lnTo>
                    <a:pt x="264" y="653"/>
                  </a:lnTo>
                  <a:lnTo>
                    <a:pt x="256" y="656"/>
                  </a:lnTo>
                  <a:lnTo>
                    <a:pt x="247" y="657"/>
                  </a:lnTo>
                  <a:lnTo>
                    <a:pt x="239" y="658"/>
                  </a:lnTo>
                  <a:lnTo>
                    <a:pt x="230" y="658"/>
                  </a:lnTo>
                  <a:lnTo>
                    <a:pt x="221" y="658"/>
                  </a:lnTo>
                  <a:lnTo>
                    <a:pt x="214" y="657"/>
                  </a:lnTo>
                  <a:lnTo>
                    <a:pt x="205" y="656"/>
                  </a:lnTo>
                  <a:lnTo>
                    <a:pt x="197" y="653"/>
                  </a:lnTo>
                  <a:lnTo>
                    <a:pt x="189" y="651"/>
                  </a:lnTo>
                  <a:lnTo>
                    <a:pt x="181" y="646"/>
                  </a:lnTo>
                  <a:lnTo>
                    <a:pt x="174" y="642"/>
                  </a:lnTo>
                  <a:lnTo>
                    <a:pt x="167" y="638"/>
                  </a:lnTo>
                  <a:lnTo>
                    <a:pt x="160" y="632"/>
                  </a:lnTo>
                  <a:lnTo>
                    <a:pt x="153" y="626"/>
                  </a:lnTo>
                  <a:lnTo>
                    <a:pt x="147" y="619"/>
                  </a:lnTo>
                  <a:lnTo>
                    <a:pt x="140" y="612"/>
                  </a:lnTo>
                  <a:lnTo>
                    <a:pt x="129" y="597"/>
                  </a:lnTo>
                  <a:lnTo>
                    <a:pt x="118" y="579"/>
                  </a:lnTo>
                  <a:lnTo>
                    <a:pt x="108" y="560"/>
                  </a:lnTo>
                  <a:lnTo>
                    <a:pt x="99" y="538"/>
                  </a:lnTo>
                  <a:lnTo>
                    <a:pt x="92" y="516"/>
                  </a:lnTo>
                  <a:lnTo>
                    <a:pt x="85" y="492"/>
                  </a:lnTo>
                  <a:lnTo>
                    <a:pt x="81" y="467"/>
                  </a:lnTo>
                  <a:lnTo>
                    <a:pt x="77" y="441"/>
                  </a:lnTo>
                  <a:lnTo>
                    <a:pt x="75" y="414"/>
                  </a:lnTo>
                  <a:lnTo>
                    <a:pt x="75" y="386"/>
                  </a:lnTo>
                  <a:lnTo>
                    <a:pt x="75" y="358"/>
                  </a:lnTo>
                  <a:lnTo>
                    <a:pt x="77" y="332"/>
                  </a:lnTo>
                  <a:lnTo>
                    <a:pt x="81" y="306"/>
                  </a:lnTo>
                  <a:lnTo>
                    <a:pt x="85" y="282"/>
                  </a:lnTo>
                  <a:lnTo>
                    <a:pt x="92" y="258"/>
                  </a:lnTo>
                  <a:lnTo>
                    <a:pt x="99" y="235"/>
                  </a:lnTo>
                  <a:lnTo>
                    <a:pt x="108" y="215"/>
                  </a:lnTo>
                  <a:lnTo>
                    <a:pt x="118" y="195"/>
                  </a:lnTo>
                  <a:lnTo>
                    <a:pt x="129" y="178"/>
                  </a:lnTo>
                  <a:lnTo>
                    <a:pt x="140" y="162"/>
                  </a:lnTo>
                  <a:lnTo>
                    <a:pt x="147" y="155"/>
                  </a:lnTo>
                  <a:lnTo>
                    <a:pt x="153" y="149"/>
                  </a:lnTo>
                  <a:lnTo>
                    <a:pt x="160" y="142"/>
                  </a:lnTo>
                  <a:lnTo>
                    <a:pt x="167" y="137"/>
                  </a:lnTo>
                  <a:lnTo>
                    <a:pt x="174" y="133"/>
                  </a:lnTo>
                  <a:lnTo>
                    <a:pt x="181" y="128"/>
                  </a:lnTo>
                  <a:lnTo>
                    <a:pt x="189" y="124"/>
                  </a:lnTo>
                  <a:lnTo>
                    <a:pt x="197" y="122"/>
                  </a:lnTo>
                  <a:lnTo>
                    <a:pt x="205" y="119"/>
                  </a:lnTo>
                  <a:lnTo>
                    <a:pt x="214" y="118"/>
                  </a:lnTo>
                  <a:lnTo>
                    <a:pt x="221" y="117"/>
                  </a:lnTo>
                  <a:lnTo>
                    <a:pt x="230" y="117"/>
                  </a:lnTo>
                  <a:close/>
                  <a:moveTo>
                    <a:pt x="230" y="772"/>
                  </a:moveTo>
                  <a:lnTo>
                    <a:pt x="242" y="772"/>
                  </a:lnTo>
                  <a:lnTo>
                    <a:pt x="254" y="770"/>
                  </a:lnTo>
                  <a:lnTo>
                    <a:pt x="266" y="768"/>
                  </a:lnTo>
                  <a:lnTo>
                    <a:pt x="276" y="765"/>
                  </a:lnTo>
                  <a:lnTo>
                    <a:pt x="288" y="761"/>
                  </a:lnTo>
                  <a:lnTo>
                    <a:pt x="299" y="755"/>
                  </a:lnTo>
                  <a:lnTo>
                    <a:pt x="310" y="750"/>
                  </a:lnTo>
                  <a:lnTo>
                    <a:pt x="320" y="742"/>
                  </a:lnTo>
                  <a:lnTo>
                    <a:pt x="330" y="735"/>
                  </a:lnTo>
                  <a:lnTo>
                    <a:pt x="340" y="727"/>
                  </a:lnTo>
                  <a:lnTo>
                    <a:pt x="350" y="717"/>
                  </a:lnTo>
                  <a:lnTo>
                    <a:pt x="360" y="708"/>
                  </a:lnTo>
                  <a:lnTo>
                    <a:pt x="368" y="697"/>
                  </a:lnTo>
                  <a:lnTo>
                    <a:pt x="377" y="685"/>
                  </a:lnTo>
                  <a:lnTo>
                    <a:pt x="386" y="673"/>
                  </a:lnTo>
                  <a:lnTo>
                    <a:pt x="393" y="661"/>
                  </a:lnTo>
                  <a:lnTo>
                    <a:pt x="401" y="647"/>
                  </a:lnTo>
                  <a:lnTo>
                    <a:pt x="408" y="633"/>
                  </a:lnTo>
                  <a:lnTo>
                    <a:pt x="415" y="619"/>
                  </a:lnTo>
                  <a:lnTo>
                    <a:pt x="421" y="604"/>
                  </a:lnTo>
                  <a:lnTo>
                    <a:pt x="428" y="589"/>
                  </a:lnTo>
                  <a:lnTo>
                    <a:pt x="433" y="573"/>
                  </a:lnTo>
                  <a:lnTo>
                    <a:pt x="438" y="556"/>
                  </a:lnTo>
                  <a:lnTo>
                    <a:pt x="443" y="539"/>
                  </a:lnTo>
                  <a:lnTo>
                    <a:pt x="447" y="521"/>
                  </a:lnTo>
                  <a:lnTo>
                    <a:pt x="450" y="504"/>
                  </a:lnTo>
                  <a:lnTo>
                    <a:pt x="454" y="485"/>
                  </a:lnTo>
                  <a:lnTo>
                    <a:pt x="457" y="467"/>
                  </a:lnTo>
                  <a:lnTo>
                    <a:pt x="458" y="448"/>
                  </a:lnTo>
                  <a:lnTo>
                    <a:pt x="460" y="428"/>
                  </a:lnTo>
                  <a:lnTo>
                    <a:pt x="461" y="409"/>
                  </a:lnTo>
                  <a:lnTo>
                    <a:pt x="461" y="388"/>
                  </a:lnTo>
                  <a:lnTo>
                    <a:pt x="461" y="368"/>
                  </a:lnTo>
                  <a:lnTo>
                    <a:pt x="460" y="348"/>
                  </a:lnTo>
                  <a:lnTo>
                    <a:pt x="458" y="329"/>
                  </a:lnTo>
                  <a:lnTo>
                    <a:pt x="457" y="310"/>
                  </a:lnTo>
                  <a:lnTo>
                    <a:pt x="454" y="290"/>
                  </a:lnTo>
                  <a:lnTo>
                    <a:pt x="450" y="272"/>
                  </a:lnTo>
                  <a:lnTo>
                    <a:pt x="447" y="254"/>
                  </a:lnTo>
                  <a:lnTo>
                    <a:pt x="443" y="236"/>
                  </a:lnTo>
                  <a:lnTo>
                    <a:pt x="438" y="219"/>
                  </a:lnTo>
                  <a:lnTo>
                    <a:pt x="434" y="202"/>
                  </a:lnTo>
                  <a:lnTo>
                    <a:pt x="428" y="186"/>
                  </a:lnTo>
                  <a:lnTo>
                    <a:pt x="422" y="170"/>
                  </a:lnTo>
                  <a:lnTo>
                    <a:pt x="416" y="155"/>
                  </a:lnTo>
                  <a:lnTo>
                    <a:pt x="409" y="140"/>
                  </a:lnTo>
                  <a:lnTo>
                    <a:pt x="402" y="126"/>
                  </a:lnTo>
                  <a:lnTo>
                    <a:pt x="394" y="112"/>
                  </a:lnTo>
                  <a:lnTo>
                    <a:pt x="387" y="100"/>
                  </a:lnTo>
                  <a:lnTo>
                    <a:pt x="378" y="87"/>
                  </a:lnTo>
                  <a:lnTo>
                    <a:pt x="369" y="77"/>
                  </a:lnTo>
                  <a:lnTo>
                    <a:pt x="361" y="66"/>
                  </a:lnTo>
                  <a:lnTo>
                    <a:pt x="351" y="55"/>
                  </a:lnTo>
                  <a:lnTo>
                    <a:pt x="341" y="46"/>
                  </a:lnTo>
                  <a:lnTo>
                    <a:pt x="332" y="38"/>
                  </a:lnTo>
                  <a:lnTo>
                    <a:pt x="321" y="30"/>
                  </a:lnTo>
                  <a:lnTo>
                    <a:pt x="311" y="23"/>
                  </a:lnTo>
                  <a:lnTo>
                    <a:pt x="300" y="17"/>
                  </a:lnTo>
                  <a:lnTo>
                    <a:pt x="289" y="12"/>
                  </a:lnTo>
                  <a:lnTo>
                    <a:pt x="278" y="8"/>
                  </a:lnTo>
                  <a:lnTo>
                    <a:pt x="266" y="4"/>
                  </a:lnTo>
                  <a:lnTo>
                    <a:pt x="255" y="1"/>
                  </a:lnTo>
                  <a:lnTo>
                    <a:pt x="243" y="0"/>
                  </a:lnTo>
                  <a:lnTo>
                    <a:pt x="230" y="0"/>
                  </a:lnTo>
                  <a:lnTo>
                    <a:pt x="218" y="0"/>
                  </a:lnTo>
                  <a:lnTo>
                    <a:pt x="206" y="1"/>
                  </a:lnTo>
                  <a:lnTo>
                    <a:pt x="194" y="4"/>
                  </a:lnTo>
                  <a:lnTo>
                    <a:pt x="184" y="8"/>
                  </a:lnTo>
                  <a:lnTo>
                    <a:pt x="172" y="12"/>
                  </a:lnTo>
                  <a:lnTo>
                    <a:pt x="161" y="17"/>
                  </a:lnTo>
                  <a:lnTo>
                    <a:pt x="150" y="23"/>
                  </a:lnTo>
                  <a:lnTo>
                    <a:pt x="139" y="30"/>
                  </a:lnTo>
                  <a:lnTo>
                    <a:pt x="130" y="38"/>
                  </a:lnTo>
                  <a:lnTo>
                    <a:pt x="120" y="46"/>
                  </a:lnTo>
                  <a:lnTo>
                    <a:pt x="110" y="55"/>
                  </a:lnTo>
                  <a:lnTo>
                    <a:pt x="101" y="66"/>
                  </a:lnTo>
                  <a:lnTo>
                    <a:pt x="92" y="77"/>
                  </a:lnTo>
                  <a:lnTo>
                    <a:pt x="83" y="87"/>
                  </a:lnTo>
                  <a:lnTo>
                    <a:pt x="75" y="100"/>
                  </a:lnTo>
                  <a:lnTo>
                    <a:pt x="67" y="112"/>
                  </a:lnTo>
                  <a:lnTo>
                    <a:pt x="59" y="126"/>
                  </a:lnTo>
                  <a:lnTo>
                    <a:pt x="52" y="140"/>
                  </a:lnTo>
                  <a:lnTo>
                    <a:pt x="45" y="155"/>
                  </a:lnTo>
                  <a:lnTo>
                    <a:pt x="39" y="170"/>
                  </a:lnTo>
                  <a:lnTo>
                    <a:pt x="32" y="186"/>
                  </a:lnTo>
                  <a:lnTo>
                    <a:pt x="27" y="202"/>
                  </a:lnTo>
                  <a:lnTo>
                    <a:pt x="23" y="219"/>
                  </a:lnTo>
                  <a:lnTo>
                    <a:pt x="17" y="236"/>
                  </a:lnTo>
                  <a:lnTo>
                    <a:pt x="14" y="254"/>
                  </a:lnTo>
                  <a:lnTo>
                    <a:pt x="10" y="272"/>
                  </a:lnTo>
                  <a:lnTo>
                    <a:pt x="7" y="290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4" y="467"/>
                  </a:lnTo>
                  <a:lnTo>
                    <a:pt x="8" y="485"/>
                  </a:lnTo>
                  <a:lnTo>
                    <a:pt x="10" y="504"/>
                  </a:lnTo>
                  <a:lnTo>
                    <a:pt x="14" y="521"/>
                  </a:lnTo>
                  <a:lnTo>
                    <a:pt x="18" y="539"/>
                  </a:lnTo>
                  <a:lnTo>
                    <a:pt x="23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39" y="604"/>
                  </a:lnTo>
                  <a:lnTo>
                    <a:pt x="45" y="619"/>
                  </a:lnTo>
                  <a:lnTo>
                    <a:pt x="53" y="633"/>
                  </a:lnTo>
                  <a:lnTo>
                    <a:pt x="59" y="647"/>
                  </a:lnTo>
                  <a:lnTo>
                    <a:pt x="67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2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1" y="735"/>
                  </a:lnTo>
                  <a:lnTo>
                    <a:pt x="140" y="742"/>
                  </a:lnTo>
                  <a:lnTo>
                    <a:pt x="151" y="750"/>
                  </a:lnTo>
                  <a:lnTo>
                    <a:pt x="162" y="755"/>
                  </a:lnTo>
                  <a:lnTo>
                    <a:pt x="173" y="761"/>
                  </a:lnTo>
                  <a:lnTo>
                    <a:pt x="184" y="765"/>
                  </a:lnTo>
                  <a:lnTo>
                    <a:pt x="196" y="768"/>
                  </a:lnTo>
                  <a:lnTo>
                    <a:pt x="207" y="770"/>
                  </a:lnTo>
                  <a:lnTo>
                    <a:pt x="218" y="772"/>
                  </a:lnTo>
                  <a:lnTo>
                    <a:pt x="230" y="772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78" name="Freeform 26"/>
            <p:cNvSpPr>
              <a:spLocks noChangeAspect="1"/>
            </p:cNvSpPr>
            <p:nvPr/>
          </p:nvSpPr>
          <p:spPr bwMode="black">
            <a:xfrm>
              <a:off x="2995" y="3765"/>
              <a:ext cx="40" cy="126"/>
            </a:xfrm>
            <a:custGeom>
              <a:avLst/>
              <a:gdLst/>
              <a:ahLst/>
              <a:cxnLst>
                <a:cxn ang="0">
                  <a:pos x="74" y="100"/>
                </a:cxn>
                <a:cxn ang="0">
                  <a:pos x="76" y="100"/>
                </a:cxn>
                <a:cxn ang="0">
                  <a:pos x="86" y="79"/>
                </a:cxn>
                <a:cxn ang="0">
                  <a:pos x="96" y="59"/>
                </a:cxn>
                <a:cxn ang="0">
                  <a:pos x="105" y="43"/>
                </a:cxn>
                <a:cxn ang="0">
                  <a:pos x="116" y="28"/>
                </a:cxn>
                <a:cxn ang="0">
                  <a:pos x="123" y="22"/>
                </a:cxn>
                <a:cxn ang="0">
                  <a:pos x="128" y="16"/>
                </a:cxn>
                <a:cxn ang="0">
                  <a:pos x="134" y="11"/>
                </a:cxn>
                <a:cxn ang="0">
                  <a:pos x="142" y="8"/>
                </a:cxn>
                <a:cxn ang="0">
                  <a:pos x="148" y="4"/>
                </a:cxn>
                <a:cxn ang="0">
                  <a:pos x="157" y="1"/>
                </a:cxn>
                <a:cxn ang="0">
                  <a:pos x="166" y="0"/>
                </a:cxn>
                <a:cxn ang="0">
                  <a:pos x="174" y="0"/>
                </a:cxn>
                <a:cxn ang="0">
                  <a:pos x="183" y="0"/>
                </a:cxn>
                <a:cxn ang="0">
                  <a:pos x="192" y="2"/>
                </a:cxn>
                <a:cxn ang="0">
                  <a:pos x="200" y="4"/>
                </a:cxn>
                <a:cxn ang="0">
                  <a:pos x="209" y="9"/>
                </a:cxn>
                <a:cxn ang="0">
                  <a:pos x="217" y="14"/>
                </a:cxn>
                <a:cxn ang="0">
                  <a:pos x="225" y="19"/>
                </a:cxn>
                <a:cxn ang="0">
                  <a:pos x="233" y="26"/>
                </a:cxn>
                <a:cxn ang="0">
                  <a:pos x="240" y="33"/>
                </a:cxn>
                <a:cxn ang="0">
                  <a:pos x="207" y="148"/>
                </a:cxn>
                <a:cxn ang="0">
                  <a:pos x="195" y="136"/>
                </a:cxn>
                <a:cxn ang="0">
                  <a:pos x="185" y="126"/>
                </a:cxn>
                <a:cxn ang="0">
                  <a:pos x="180" y="122"/>
                </a:cxn>
                <a:cxn ang="0">
                  <a:pos x="173" y="119"/>
                </a:cxn>
                <a:cxn ang="0">
                  <a:pos x="168" y="117"/>
                </a:cxn>
                <a:cxn ang="0">
                  <a:pos x="161" y="117"/>
                </a:cxn>
                <a:cxn ang="0">
                  <a:pos x="154" y="117"/>
                </a:cxn>
                <a:cxn ang="0">
                  <a:pos x="146" y="118"/>
                </a:cxn>
                <a:cxn ang="0">
                  <a:pos x="140" y="121"/>
                </a:cxn>
                <a:cxn ang="0">
                  <a:pos x="133" y="124"/>
                </a:cxn>
                <a:cxn ang="0">
                  <a:pos x="128" y="127"/>
                </a:cxn>
                <a:cxn ang="0">
                  <a:pos x="123" y="133"/>
                </a:cxn>
                <a:cxn ang="0">
                  <a:pos x="117" y="138"/>
                </a:cxn>
                <a:cxn ang="0">
                  <a:pos x="113" y="145"/>
                </a:cxn>
                <a:cxn ang="0">
                  <a:pos x="104" y="160"/>
                </a:cxn>
                <a:cxn ang="0">
                  <a:pos x="98" y="176"/>
                </a:cxn>
                <a:cxn ang="0">
                  <a:pos x="91" y="195"/>
                </a:cxn>
                <a:cxn ang="0">
                  <a:pos x="87" y="216"/>
                </a:cxn>
                <a:cxn ang="0">
                  <a:pos x="83" y="236"/>
                </a:cxn>
                <a:cxn ang="0">
                  <a:pos x="79" y="259"/>
                </a:cxn>
                <a:cxn ang="0">
                  <a:pos x="77" y="282"/>
                </a:cxn>
                <a:cxn ang="0">
                  <a:pos x="76" y="303"/>
                </a:cxn>
                <a:cxn ang="0">
                  <a:pos x="74" y="347"/>
                </a:cxn>
                <a:cxn ang="0">
                  <a:pos x="74" y="386"/>
                </a:cxn>
                <a:cxn ang="0">
                  <a:pos x="74" y="754"/>
                </a:cxn>
                <a:cxn ang="0">
                  <a:pos x="0" y="754"/>
                </a:cxn>
                <a:cxn ang="0">
                  <a:pos x="0" y="20"/>
                </a:cxn>
                <a:cxn ang="0">
                  <a:pos x="74" y="20"/>
                </a:cxn>
                <a:cxn ang="0">
                  <a:pos x="74" y="100"/>
                </a:cxn>
              </a:cxnLst>
              <a:rect l="0" t="0" r="r" b="b"/>
              <a:pathLst>
                <a:path w="240" h="754">
                  <a:moveTo>
                    <a:pt x="74" y="100"/>
                  </a:moveTo>
                  <a:lnTo>
                    <a:pt x="76" y="100"/>
                  </a:lnTo>
                  <a:lnTo>
                    <a:pt x="86" y="79"/>
                  </a:lnTo>
                  <a:lnTo>
                    <a:pt x="96" y="59"/>
                  </a:lnTo>
                  <a:lnTo>
                    <a:pt x="105" y="43"/>
                  </a:lnTo>
                  <a:lnTo>
                    <a:pt x="116" y="28"/>
                  </a:lnTo>
                  <a:lnTo>
                    <a:pt x="123" y="22"/>
                  </a:lnTo>
                  <a:lnTo>
                    <a:pt x="128" y="16"/>
                  </a:lnTo>
                  <a:lnTo>
                    <a:pt x="134" y="11"/>
                  </a:lnTo>
                  <a:lnTo>
                    <a:pt x="142" y="8"/>
                  </a:lnTo>
                  <a:lnTo>
                    <a:pt x="148" y="4"/>
                  </a:lnTo>
                  <a:lnTo>
                    <a:pt x="157" y="1"/>
                  </a:lnTo>
                  <a:lnTo>
                    <a:pt x="166" y="0"/>
                  </a:lnTo>
                  <a:lnTo>
                    <a:pt x="174" y="0"/>
                  </a:lnTo>
                  <a:lnTo>
                    <a:pt x="183" y="0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9" y="9"/>
                  </a:lnTo>
                  <a:lnTo>
                    <a:pt x="217" y="14"/>
                  </a:lnTo>
                  <a:lnTo>
                    <a:pt x="225" y="19"/>
                  </a:lnTo>
                  <a:lnTo>
                    <a:pt x="233" y="26"/>
                  </a:lnTo>
                  <a:lnTo>
                    <a:pt x="240" y="33"/>
                  </a:lnTo>
                  <a:lnTo>
                    <a:pt x="207" y="148"/>
                  </a:lnTo>
                  <a:lnTo>
                    <a:pt x="195" y="136"/>
                  </a:lnTo>
                  <a:lnTo>
                    <a:pt x="185" y="126"/>
                  </a:lnTo>
                  <a:lnTo>
                    <a:pt x="180" y="122"/>
                  </a:lnTo>
                  <a:lnTo>
                    <a:pt x="173" y="119"/>
                  </a:lnTo>
                  <a:lnTo>
                    <a:pt x="168" y="117"/>
                  </a:lnTo>
                  <a:lnTo>
                    <a:pt x="161" y="117"/>
                  </a:lnTo>
                  <a:lnTo>
                    <a:pt x="154" y="117"/>
                  </a:lnTo>
                  <a:lnTo>
                    <a:pt x="146" y="118"/>
                  </a:lnTo>
                  <a:lnTo>
                    <a:pt x="140" y="121"/>
                  </a:lnTo>
                  <a:lnTo>
                    <a:pt x="133" y="124"/>
                  </a:lnTo>
                  <a:lnTo>
                    <a:pt x="128" y="127"/>
                  </a:lnTo>
                  <a:lnTo>
                    <a:pt x="123" y="133"/>
                  </a:lnTo>
                  <a:lnTo>
                    <a:pt x="117" y="138"/>
                  </a:lnTo>
                  <a:lnTo>
                    <a:pt x="113" y="145"/>
                  </a:lnTo>
                  <a:lnTo>
                    <a:pt x="104" y="160"/>
                  </a:lnTo>
                  <a:lnTo>
                    <a:pt x="98" y="176"/>
                  </a:lnTo>
                  <a:lnTo>
                    <a:pt x="91" y="195"/>
                  </a:lnTo>
                  <a:lnTo>
                    <a:pt x="87" y="216"/>
                  </a:lnTo>
                  <a:lnTo>
                    <a:pt x="83" y="236"/>
                  </a:lnTo>
                  <a:lnTo>
                    <a:pt x="79" y="259"/>
                  </a:lnTo>
                  <a:lnTo>
                    <a:pt x="77" y="282"/>
                  </a:lnTo>
                  <a:lnTo>
                    <a:pt x="76" y="303"/>
                  </a:lnTo>
                  <a:lnTo>
                    <a:pt x="74" y="347"/>
                  </a:lnTo>
                  <a:lnTo>
                    <a:pt x="74" y="386"/>
                  </a:lnTo>
                  <a:lnTo>
                    <a:pt x="74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4" y="20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79" name="Freeform 27"/>
            <p:cNvSpPr>
              <a:spLocks noChangeAspect="1"/>
            </p:cNvSpPr>
            <p:nvPr/>
          </p:nvSpPr>
          <p:spPr bwMode="black">
            <a:xfrm>
              <a:off x="3041" y="3767"/>
              <a:ext cx="78" cy="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244" y="525"/>
                </a:cxn>
                <a:cxn ang="0">
                  <a:pos x="387" y="0"/>
                </a:cxn>
                <a:cxn ang="0">
                  <a:pos x="472" y="0"/>
                </a:cxn>
                <a:cxn ang="0">
                  <a:pos x="146" y="1144"/>
                </a:cxn>
                <a:cxn ang="0">
                  <a:pos x="62" y="1144"/>
                </a:cxn>
                <a:cxn ang="0">
                  <a:pos x="204" y="665"/>
                </a:cxn>
                <a:cxn ang="0">
                  <a:pos x="0" y="0"/>
                </a:cxn>
              </a:cxnLst>
              <a:rect l="0" t="0" r="r" b="b"/>
              <a:pathLst>
                <a:path w="472" h="1144">
                  <a:moveTo>
                    <a:pt x="0" y="0"/>
                  </a:moveTo>
                  <a:lnTo>
                    <a:pt x="88" y="0"/>
                  </a:lnTo>
                  <a:lnTo>
                    <a:pt x="244" y="525"/>
                  </a:lnTo>
                  <a:lnTo>
                    <a:pt x="387" y="0"/>
                  </a:lnTo>
                  <a:lnTo>
                    <a:pt x="472" y="0"/>
                  </a:lnTo>
                  <a:lnTo>
                    <a:pt x="146" y="1144"/>
                  </a:lnTo>
                  <a:lnTo>
                    <a:pt x="62" y="1144"/>
                  </a:lnTo>
                  <a:lnTo>
                    <a:pt x="204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80" name="Freeform 28"/>
            <p:cNvSpPr>
              <a:spLocks noChangeAspect="1"/>
            </p:cNvSpPr>
            <p:nvPr/>
          </p:nvSpPr>
          <p:spPr bwMode="black">
            <a:xfrm>
              <a:off x="1178" y="3969"/>
              <a:ext cx="93" cy="34"/>
            </a:xfrm>
            <a:custGeom>
              <a:avLst/>
              <a:gdLst/>
              <a:ahLst/>
              <a:cxnLst>
                <a:cxn ang="0">
                  <a:pos x="557" y="0"/>
                </a:cxn>
                <a:cxn ang="0">
                  <a:pos x="535" y="20"/>
                </a:cxn>
                <a:cxn ang="0">
                  <a:pos x="511" y="39"/>
                </a:cxn>
                <a:cxn ang="0">
                  <a:pos x="485" y="57"/>
                </a:cxn>
                <a:cxn ang="0">
                  <a:pos x="457" y="73"/>
                </a:cxn>
                <a:cxn ang="0">
                  <a:pos x="428" y="89"/>
                </a:cxn>
                <a:cxn ang="0">
                  <a:pos x="396" y="103"/>
                </a:cxn>
                <a:cxn ang="0">
                  <a:pos x="364" y="117"/>
                </a:cxn>
                <a:cxn ang="0">
                  <a:pos x="330" y="130"/>
                </a:cxn>
                <a:cxn ang="0">
                  <a:pos x="294" y="141"/>
                </a:cxn>
                <a:cxn ang="0">
                  <a:pos x="256" y="152"/>
                </a:cxn>
                <a:cxn ang="0">
                  <a:pos x="217" y="162"/>
                </a:cxn>
                <a:cxn ang="0">
                  <a:pos x="176" y="170"/>
                </a:cxn>
                <a:cxn ang="0">
                  <a:pos x="134" y="179"/>
                </a:cxn>
                <a:cxn ang="0">
                  <a:pos x="91" y="185"/>
                </a:cxn>
                <a:cxn ang="0">
                  <a:pos x="47" y="191"/>
                </a:cxn>
                <a:cxn ang="0">
                  <a:pos x="0" y="196"/>
                </a:cxn>
                <a:cxn ang="0">
                  <a:pos x="50" y="193"/>
                </a:cxn>
                <a:cxn ang="0">
                  <a:pos x="96" y="189"/>
                </a:cxn>
                <a:cxn ang="0">
                  <a:pos x="142" y="182"/>
                </a:cxn>
                <a:cxn ang="0">
                  <a:pos x="186" y="176"/>
                </a:cxn>
                <a:cxn ang="0">
                  <a:pos x="227" y="168"/>
                </a:cxn>
                <a:cxn ang="0">
                  <a:pos x="267" y="158"/>
                </a:cxn>
                <a:cxn ang="0">
                  <a:pos x="305" y="149"/>
                </a:cxn>
                <a:cxn ang="0">
                  <a:pos x="341" y="137"/>
                </a:cxn>
                <a:cxn ang="0">
                  <a:pos x="376" y="124"/>
                </a:cxn>
                <a:cxn ang="0">
                  <a:pos x="407" y="111"/>
                </a:cxn>
                <a:cxn ang="0">
                  <a:pos x="437" y="96"/>
                </a:cxn>
                <a:cxn ang="0">
                  <a:pos x="466" y="79"/>
                </a:cxn>
                <a:cxn ang="0">
                  <a:pos x="480" y="70"/>
                </a:cxn>
                <a:cxn ang="0">
                  <a:pos x="491" y="61"/>
                </a:cxn>
                <a:cxn ang="0">
                  <a:pos x="504" y="52"/>
                </a:cxn>
                <a:cxn ang="0">
                  <a:pos x="515" y="42"/>
                </a:cxn>
                <a:cxn ang="0">
                  <a:pos x="527" y="32"/>
                </a:cxn>
                <a:cxn ang="0">
                  <a:pos x="538" y="22"/>
                </a:cxn>
                <a:cxn ang="0">
                  <a:pos x="548" y="12"/>
                </a:cxn>
                <a:cxn ang="0">
                  <a:pos x="557" y="0"/>
                </a:cxn>
              </a:cxnLst>
              <a:rect l="0" t="0" r="r" b="b"/>
              <a:pathLst>
                <a:path w="557" h="196">
                  <a:moveTo>
                    <a:pt x="557" y="0"/>
                  </a:moveTo>
                  <a:lnTo>
                    <a:pt x="535" y="20"/>
                  </a:lnTo>
                  <a:lnTo>
                    <a:pt x="511" y="39"/>
                  </a:lnTo>
                  <a:lnTo>
                    <a:pt x="485" y="57"/>
                  </a:lnTo>
                  <a:lnTo>
                    <a:pt x="457" y="73"/>
                  </a:lnTo>
                  <a:lnTo>
                    <a:pt x="428" y="89"/>
                  </a:lnTo>
                  <a:lnTo>
                    <a:pt x="396" y="103"/>
                  </a:lnTo>
                  <a:lnTo>
                    <a:pt x="364" y="117"/>
                  </a:lnTo>
                  <a:lnTo>
                    <a:pt x="330" y="130"/>
                  </a:lnTo>
                  <a:lnTo>
                    <a:pt x="294" y="141"/>
                  </a:lnTo>
                  <a:lnTo>
                    <a:pt x="256" y="152"/>
                  </a:lnTo>
                  <a:lnTo>
                    <a:pt x="217" y="162"/>
                  </a:lnTo>
                  <a:lnTo>
                    <a:pt x="176" y="170"/>
                  </a:lnTo>
                  <a:lnTo>
                    <a:pt x="134" y="179"/>
                  </a:lnTo>
                  <a:lnTo>
                    <a:pt x="91" y="185"/>
                  </a:lnTo>
                  <a:lnTo>
                    <a:pt x="47" y="191"/>
                  </a:lnTo>
                  <a:lnTo>
                    <a:pt x="0" y="196"/>
                  </a:lnTo>
                  <a:lnTo>
                    <a:pt x="50" y="193"/>
                  </a:lnTo>
                  <a:lnTo>
                    <a:pt x="96" y="189"/>
                  </a:lnTo>
                  <a:lnTo>
                    <a:pt x="142" y="182"/>
                  </a:lnTo>
                  <a:lnTo>
                    <a:pt x="186" y="176"/>
                  </a:lnTo>
                  <a:lnTo>
                    <a:pt x="227" y="168"/>
                  </a:lnTo>
                  <a:lnTo>
                    <a:pt x="267" y="158"/>
                  </a:lnTo>
                  <a:lnTo>
                    <a:pt x="305" y="149"/>
                  </a:lnTo>
                  <a:lnTo>
                    <a:pt x="341" y="137"/>
                  </a:lnTo>
                  <a:lnTo>
                    <a:pt x="376" y="124"/>
                  </a:lnTo>
                  <a:lnTo>
                    <a:pt x="407" y="111"/>
                  </a:lnTo>
                  <a:lnTo>
                    <a:pt x="437" y="96"/>
                  </a:lnTo>
                  <a:lnTo>
                    <a:pt x="466" y="79"/>
                  </a:lnTo>
                  <a:lnTo>
                    <a:pt x="480" y="70"/>
                  </a:lnTo>
                  <a:lnTo>
                    <a:pt x="491" y="61"/>
                  </a:lnTo>
                  <a:lnTo>
                    <a:pt x="504" y="52"/>
                  </a:lnTo>
                  <a:lnTo>
                    <a:pt x="515" y="42"/>
                  </a:lnTo>
                  <a:lnTo>
                    <a:pt x="527" y="32"/>
                  </a:lnTo>
                  <a:lnTo>
                    <a:pt x="538" y="22"/>
                  </a:lnTo>
                  <a:lnTo>
                    <a:pt x="548" y="12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81" name="Freeform 29"/>
            <p:cNvSpPr>
              <a:spLocks noChangeAspect="1"/>
            </p:cNvSpPr>
            <p:nvPr/>
          </p:nvSpPr>
          <p:spPr bwMode="black">
            <a:xfrm>
              <a:off x="270" y="3456"/>
              <a:ext cx="306" cy="105"/>
            </a:xfrm>
            <a:custGeom>
              <a:avLst/>
              <a:gdLst/>
              <a:ahLst/>
              <a:cxnLst>
                <a:cxn ang="0">
                  <a:pos x="1451" y="6"/>
                </a:cxn>
                <a:cxn ang="0">
                  <a:pos x="1373" y="32"/>
                </a:cxn>
                <a:cxn ang="0">
                  <a:pos x="1307" y="76"/>
                </a:cxn>
                <a:cxn ang="0">
                  <a:pos x="1255" y="135"/>
                </a:cxn>
                <a:cxn ang="0">
                  <a:pos x="997" y="126"/>
                </a:cxn>
                <a:cxn ang="0">
                  <a:pos x="696" y="119"/>
                </a:cxn>
                <a:cxn ang="0">
                  <a:pos x="563" y="125"/>
                </a:cxn>
                <a:cxn ang="0">
                  <a:pos x="400" y="146"/>
                </a:cxn>
                <a:cxn ang="0">
                  <a:pos x="265" y="177"/>
                </a:cxn>
                <a:cxn ang="0">
                  <a:pos x="183" y="209"/>
                </a:cxn>
                <a:cxn ang="0">
                  <a:pos x="117" y="250"/>
                </a:cxn>
                <a:cxn ang="0">
                  <a:pos x="67" y="297"/>
                </a:cxn>
                <a:cxn ang="0">
                  <a:pos x="31" y="348"/>
                </a:cxn>
                <a:cxn ang="0">
                  <a:pos x="10" y="406"/>
                </a:cxn>
                <a:cxn ang="0">
                  <a:pos x="1" y="468"/>
                </a:cxn>
                <a:cxn ang="0">
                  <a:pos x="4" y="535"/>
                </a:cxn>
                <a:cxn ang="0">
                  <a:pos x="16" y="578"/>
                </a:cxn>
                <a:cxn ang="0">
                  <a:pos x="32" y="531"/>
                </a:cxn>
                <a:cxn ang="0">
                  <a:pos x="94" y="463"/>
                </a:cxn>
                <a:cxn ang="0">
                  <a:pos x="185" y="409"/>
                </a:cxn>
                <a:cxn ang="0">
                  <a:pos x="305" y="369"/>
                </a:cxn>
                <a:cxn ang="0">
                  <a:pos x="451" y="342"/>
                </a:cxn>
                <a:cxn ang="0">
                  <a:pos x="621" y="330"/>
                </a:cxn>
                <a:cxn ang="0">
                  <a:pos x="814" y="331"/>
                </a:cxn>
                <a:cxn ang="0">
                  <a:pos x="1027" y="346"/>
                </a:cxn>
                <a:cxn ang="0">
                  <a:pos x="1202" y="380"/>
                </a:cxn>
                <a:cxn ang="0">
                  <a:pos x="1218" y="434"/>
                </a:cxn>
                <a:cxn ang="0">
                  <a:pos x="1243" y="484"/>
                </a:cxn>
                <a:cxn ang="0">
                  <a:pos x="1276" y="529"/>
                </a:cxn>
                <a:cxn ang="0">
                  <a:pos x="1316" y="566"/>
                </a:cxn>
                <a:cxn ang="0">
                  <a:pos x="1363" y="598"/>
                </a:cxn>
                <a:cxn ang="0">
                  <a:pos x="1414" y="619"/>
                </a:cxn>
                <a:cxn ang="0">
                  <a:pos x="1471" y="632"/>
                </a:cxn>
                <a:cxn ang="0">
                  <a:pos x="1530" y="634"/>
                </a:cxn>
                <a:cxn ang="0">
                  <a:pos x="1594" y="626"/>
                </a:cxn>
                <a:cxn ang="0">
                  <a:pos x="1652" y="604"/>
                </a:cxn>
                <a:cxn ang="0">
                  <a:pos x="1704" y="572"/>
                </a:cxn>
                <a:cxn ang="0">
                  <a:pos x="1749" y="531"/>
                </a:cxn>
                <a:cxn ang="0">
                  <a:pos x="1786" y="482"/>
                </a:cxn>
                <a:cxn ang="0">
                  <a:pos x="1813" y="426"/>
                </a:cxn>
                <a:cxn ang="0">
                  <a:pos x="1828" y="366"/>
                </a:cxn>
                <a:cxn ang="0">
                  <a:pos x="1831" y="301"/>
                </a:cxn>
                <a:cxn ang="0">
                  <a:pos x="1822" y="238"/>
                </a:cxn>
                <a:cxn ang="0">
                  <a:pos x="1801" y="180"/>
                </a:cxn>
                <a:cxn ang="0">
                  <a:pos x="1768" y="128"/>
                </a:cxn>
                <a:cxn ang="0">
                  <a:pos x="1727" y="83"/>
                </a:cxn>
                <a:cxn ang="0">
                  <a:pos x="1679" y="46"/>
                </a:cxn>
                <a:cxn ang="0">
                  <a:pos x="1623" y="19"/>
                </a:cxn>
                <a:cxn ang="0">
                  <a:pos x="1562" y="3"/>
                </a:cxn>
              </a:cxnLst>
              <a:rect l="0" t="0" r="r" b="b"/>
              <a:pathLst>
                <a:path w="1832" h="635">
                  <a:moveTo>
                    <a:pt x="1514" y="0"/>
                  </a:moveTo>
                  <a:lnTo>
                    <a:pt x="1492" y="1"/>
                  </a:lnTo>
                  <a:lnTo>
                    <a:pt x="1472" y="3"/>
                  </a:lnTo>
                  <a:lnTo>
                    <a:pt x="1451" y="6"/>
                  </a:lnTo>
                  <a:lnTo>
                    <a:pt x="1431" y="11"/>
                  </a:lnTo>
                  <a:lnTo>
                    <a:pt x="1411" y="17"/>
                  </a:lnTo>
                  <a:lnTo>
                    <a:pt x="1392" y="24"/>
                  </a:lnTo>
                  <a:lnTo>
                    <a:pt x="1373" y="32"/>
                  </a:lnTo>
                  <a:lnTo>
                    <a:pt x="1356" y="42"/>
                  </a:lnTo>
                  <a:lnTo>
                    <a:pt x="1339" y="52"/>
                  </a:lnTo>
                  <a:lnTo>
                    <a:pt x="1323" y="64"/>
                  </a:lnTo>
                  <a:lnTo>
                    <a:pt x="1307" y="76"/>
                  </a:lnTo>
                  <a:lnTo>
                    <a:pt x="1293" y="90"/>
                  </a:lnTo>
                  <a:lnTo>
                    <a:pt x="1279" y="104"/>
                  </a:lnTo>
                  <a:lnTo>
                    <a:pt x="1266" y="119"/>
                  </a:lnTo>
                  <a:lnTo>
                    <a:pt x="1255" y="135"/>
                  </a:lnTo>
                  <a:lnTo>
                    <a:pt x="1244" y="151"/>
                  </a:lnTo>
                  <a:lnTo>
                    <a:pt x="1160" y="141"/>
                  </a:lnTo>
                  <a:lnTo>
                    <a:pt x="1078" y="133"/>
                  </a:lnTo>
                  <a:lnTo>
                    <a:pt x="997" y="126"/>
                  </a:lnTo>
                  <a:lnTo>
                    <a:pt x="919" y="122"/>
                  </a:lnTo>
                  <a:lnTo>
                    <a:pt x="842" y="119"/>
                  </a:lnTo>
                  <a:lnTo>
                    <a:pt x="768" y="118"/>
                  </a:lnTo>
                  <a:lnTo>
                    <a:pt x="696" y="119"/>
                  </a:lnTo>
                  <a:lnTo>
                    <a:pt x="626" y="122"/>
                  </a:lnTo>
                  <a:lnTo>
                    <a:pt x="617" y="122"/>
                  </a:lnTo>
                  <a:lnTo>
                    <a:pt x="606" y="122"/>
                  </a:lnTo>
                  <a:lnTo>
                    <a:pt x="563" y="125"/>
                  </a:lnTo>
                  <a:lnTo>
                    <a:pt x="520" y="129"/>
                  </a:lnTo>
                  <a:lnTo>
                    <a:pt x="478" y="134"/>
                  </a:lnTo>
                  <a:lnTo>
                    <a:pt x="438" y="139"/>
                  </a:lnTo>
                  <a:lnTo>
                    <a:pt x="400" y="146"/>
                  </a:lnTo>
                  <a:lnTo>
                    <a:pt x="361" y="153"/>
                  </a:lnTo>
                  <a:lnTo>
                    <a:pt x="324" y="161"/>
                  </a:lnTo>
                  <a:lnTo>
                    <a:pt x="287" y="169"/>
                  </a:lnTo>
                  <a:lnTo>
                    <a:pt x="265" y="177"/>
                  </a:lnTo>
                  <a:lnTo>
                    <a:pt x="243" y="184"/>
                  </a:lnTo>
                  <a:lnTo>
                    <a:pt x="221" y="192"/>
                  </a:lnTo>
                  <a:lnTo>
                    <a:pt x="202" y="201"/>
                  </a:lnTo>
                  <a:lnTo>
                    <a:pt x="183" y="209"/>
                  </a:lnTo>
                  <a:lnTo>
                    <a:pt x="165" y="219"/>
                  </a:lnTo>
                  <a:lnTo>
                    <a:pt x="148" y="229"/>
                  </a:lnTo>
                  <a:lnTo>
                    <a:pt x="132" y="239"/>
                  </a:lnTo>
                  <a:lnTo>
                    <a:pt x="117" y="250"/>
                  </a:lnTo>
                  <a:lnTo>
                    <a:pt x="103" y="261"/>
                  </a:lnTo>
                  <a:lnTo>
                    <a:pt x="90" y="272"/>
                  </a:lnTo>
                  <a:lnTo>
                    <a:pt x="78" y="284"/>
                  </a:lnTo>
                  <a:lnTo>
                    <a:pt x="67" y="297"/>
                  </a:lnTo>
                  <a:lnTo>
                    <a:pt x="56" y="309"/>
                  </a:lnTo>
                  <a:lnTo>
                    <a:pt x="48" y="321"/>
                  </a:lnTo>
                  <a:lnTo>
                    <a:pt x="39" y="334"/>
                  </a:lnTo>
                  <a:lnTo>
                    <a:pt x="31" y="348"/>
                  </a:lnTo>
                  <a:lnTo>
                    <a:pt x="25" y="362"/>
                  </a:lnTo>
                  <a:lnTo>
                    <a:pt x="18" y="377"/>
                  </a:lnTo>
                  <a:lnTo>
                    <a:pt x="14" y="392"/>
                  </a:lnTo>
                  <a:lnTo>
                    <a:pt x="10" y="406"/>
                  </a:lnTo>
                  <a:lnTo>
                    <a:pt x="7" y="421"/>
                  </a:lnTo>
                  <a:lnTo>
                    <a:pt x="3" y="437"/>
                  </a:lnTo>
                  <a:lnTo>
                    <a:pt x="2" y="452"/>
                  </a:lnTo>
                  <a:lnTo>
                    <a:pt x="1" y="468"/>
                  </a:lnTo>
                  <a:lnTo>
                    <a:pt x="0" y="484"/>
                  </a:lnTo>
                  <a:lnTo>
                    <a:pt x="1" y="502"/>
                  </a:lnTo>
                  <a:lnTo>
                    <a:pt x="2" y="518"/>
                  </a:lnTo>
                  <a:lnTo>
                    <a:pt x="4" y="535"/>
                  </a:lnTo>
                  <a:lnTo>
                    <a:pt x="7" y="552"/>
                  </a:lnTo>
                  <a:lnTo>
                    <a:pt x="11" y="570"/>
                  </a:lnTo>
                  <a:lnTo>
                    <a:pt x="14" y="588"/>
                  </a:lnTo>
                  <a:lnTo>
                    <a:pt x="16" y="578"/>
                  </a:lnTo>
                  <a:lnTo>
                    <a:pt x="18" y="570"/>
                  </a:lnTo>
                  <a:lnTo>
                    <a:pt x="21" y="560"/>
                  </a:lnTo>
                  <a:lnTo>
                    <a:pt x="23" y="550"/>
                  </a:lnTo>
                  <a:lnTo>
                    <a:pt x="32" y="531"/>
                  </a:lnTo>
                  <a:lnTo>
                    <a:pt x="45" y="512"/>
                  </a:lnTo>
                  <a:lnTo>
                    <a:pt x="59" y="495"/>
                  </a:lnTo>
                  <a:lnTo>
                    <a:pt x="76" y="478"/>
                  </a:lnTo>
                  <a:lnTo>
                    <a:pt x="94" y="463"/>
                  </a:lnTo>
                  <a:lnTo>
                    <a:pt x="113" y="448"/>
                  </a:lnTo>
                  <a:lnTo>
                    <a:pt x="136" y="434"/>
                  </a:lnTo>
                  <a:lnTo>
                    <a:pt x="160" y="421"/>
                  </a:lnTo>
                  <a:lnTo>
                    <a:pt x="185" y="409"/>
                  </a:lnTo>
                  <a:lnTo>
                    <a:pt x="213" y="397"/>
                  </a:lnTo>
                  <a:lnTo>
                    <a:pt x="242" y="387"/>
                  </a:lnTo>
                  <a:lnTo>
                    <a:pt x="272" y="378"/>
                  </a:lnTo>
                  <a:lnTo>
                    <a:pt x="305" y="369"/>
                  </a:lnTo>
                  <a:lnTo>
                    <a:pt x="339" y="360"/>
                  </a:lnTo>
                  <a:lnTo>
                    <a:pt x="375" y="354"/>
                  </a:lnTo>
                  <a:lnTo>
                    <a:pt x="412" y="347"/>
                  </a:lnTo>
                  <a:lnTo>
                    <a:pt x="451" y="342"/>
                  </a:lnTo>
                  <a:lnTo>
                    <a:pt x="491" y="338"/>
                  </a:lnTo>
                  <a:lnTo>
                    <a:pt x="533" y="334"/>
                  </a:lnTo>
                  <a:lnTo>
                    <a:pt x="577" y="332"/>
                  </a:lnTo>
                  <a:lnTo>
                    <a:pt x="621" y="330"/>
                  </a:lnTo>
                  <a:lnTo>
                    <a:pt x="667" y="329"/>
                  </a:lnTo>
                  <a:lnTo>
                    <a:pt x="715" y="329"/>
                  </a:lnTo>
                  <a:lnTo>
                    <a:pt x="764" y="330"/>
                  </a:lnTo>
                  <a:lnTo>
                    <a:pt x="814" y="331"/>
                  </a:lnTo>
                  <a:lnTo>
                    <a:pt x="866" y="333"/>
                  </a:lnTo>
                  <a:lnTo>
                    <a:pt x="918" y="337"/>
                  </a:lnTo>
                  <a:lnTo>
                    <a:pt x="972" y="341"/>
                  </a:lnTo>
                  <a:lnTo>
                    <a:pt x="1027" y="346"/>
                  </a:lnTo>
                  <a:lnTo>
                    <a:pt x="1083" y="352"/>
                  </a:lnTo>
                  <a:lnTo>
                    <a:pt x="1140" y="358"/>
                  </a:lnTo>
                  <a:lnTo>
                    <a:pt x="1198" y="366"/>
                  </a:lnTo>
                  <a:lnTo>
                    <a:pt x="1202" y="380"/>
                  </a:lnTo>
                  <a:lnTo>
                    <a:pt x="1205" y="394"/>
                  </a:lnTo>
                  <a:lnTo>
                    <a:pt x="1208" y="408"/>
                  </a:lnTo>
                  <a:lnTo>
                    <a:pt x="1212" y="421"/>
                  </a:lnTo>
                  <a:lnTo>
                    <a:pt x="1218" y="434"/>
                  </a:lnTo>
                  <a:lnTo>
                    <a:pt x="1223" y="448"/>
                  </a:lnTo>
                  <a:lnTo>
                    <a:pt x="1230" y="460"/>
                  </a:lnTo>
                  <a:lnTo>
                    <a:pt x="1236" y="473"/>
                  </a:lnTo>
                  <a:lnTo>
                    <a:pt x="1243" y="484"/>
                  </a:lnTo>
                  <a:lnTo>
                    <a:pt x="1250" y="496"/>
                  </a:lnTo>
                  <a:lnTo>
                    <a:pt x="1259" y="507"/>
                  </a:lnTo>
                  <a:lnTo>
                    <a:pt x="1268" y="518"/>
                  </a:lnTo>
                  <a:lnTo>
                    <a:pt x="1276" y="529"/>
                  </a:lnTo>
                  <a:lnTo>
                    <a:pt x="1286" y="538"/>
                  </a:lnTo>
                  <a:lnTo>
                    <a:pt x="1296" y="548"/>
                  </a:lnTo>
                  <a:lnTo>
                    <a:pt x="1305" y="558"/>
                  </a:lnTo>
                  <a:lnTo>
                    <a:pt x="1316" y="566"/>
                  </a:lnTo>
                  <a:lnTo>
                    <a:pt x="1328" y="575"/>
                  </a:lnTo>
                  <a:lnTo>
                    <a:pt x="1339" y="583"/>
                  </a:lnTo>
                  <a:lnTo>
                    <a:pt x="1351" y="590"/>
                  </a:lnTo>
                  <a:lnTo>
                    <a:pt x="1363" y="598"/>
                  </a:lnTo>
                  <a:lnTo>
                    <a:pt x="1376" y="603"/>
                  </a:lnTo>
                  <a:lnTo>
                    <a:pt x="1388" y="610"/>
                  </a:lnTo>
                  <a:lnTo>
                    <a:pt x="1401" y="615"/>
                  </a:lnTo>
                  <a:lnTo>
                    <a:pt x="1414" y="619"/>
                  </a:lnTo>
                  <a:lnTo>
                    <a:pt x="1428" y="624"/>
                  </a:lnTo>
                  <a:lnTo>
                    <a:pt x="1441" y="627"/>
                  </a:lnTo>
                  <a:lnTo>
                    <a:pt x="1455" y="630"/>
                  </a:lnTo>
                  <a:lnTo>
                    <a:pt x="1471" y="632"/>
                  </a:lnTo>
                  <a:lnTo>
                    <a:pt x="1485" y="634"/>
                  </a:lnTo>
                  <a:lnTo>
                    <a:pt x="1500" y="635"/>
                  </a:lnTo>
                  <a:lnTo>
                    <a:pt x="1514" y="635"/>
                  </a:lnTo>
                  <a:lnTo>
                    <a:pt x="1530" y="634"/>
                  </a:lnTo>
                  <a:lnTo>
                    <a:pt x="1546" y="633"/>
                  </a:lnTo>
                  <a:lnTo>
                    <a:pt x="1562" y="631"/>
                  </a:lnTo>
                  <a:lnTo>
                    <a:pt x="1578" y="629"/>
                  </a:lnTo>
                  <a:lnTo>
                    <a:pt x="1594" y="626"/>
                  </a:lnTo>
                  <a:lnTo>
                    <a:pt x="1609" y="621"/>
                  </a:lnTo>
                  <a:lnTo>
                    <a:pt x="1623" y="616"/>
                  </a:lnTo>
                  <a:lnTo>
                    <a:pt x="1638" y="611"/>
                  </a:lnTo>
                  <a:lnTo>
                    <a:pt x="1652" y="604"/>
                  </a:lnTo>
                  <a:lnTo>
                    <a:pt x="1665" y="597"/>
                  </a:lnTo>
                  <a:lnTo>
                    <a:pt x="1679" y="589"/>
                  </a:lnTo>
                  <a:lnTo>
                    <a:pt x="1692" y="580"/>
                  </a:lnTo>
                  <a:lnTo>
                    <a:pt x="1704" y="572"/>
                  </a:lnTo>
                  <a:lnTo>
                    <a:pt x="1716" y="562"/>
                  </a:lnTo>
                  <a:lnTo>
                    <a:pt x="1727" y="552"/>
                  </a:lnTo>
                  <a:lnTo>
                    <a:pt x="1738" y="542"/>
                  </a:lnTo>
                  <a:lnTo>
                    <a:pt x="1749" y="531"/>
                  </a:lnTo>
                  <a:lnTo>
                    <a:pt x="1759" y="519"/>
                  </a:lnTo>
                  <a:lnTo>
                    <a:pt x="1768" y="507"/>
                  </a:lnTo>
                  <a:lnTo>
                    <a:pt x="1777" y="495"/>
                  </a:lnTo>
                  <a:lnTo>
                    <a:pt x="1786" y="482"/>
                  </a:lnTo>
                  <a:lnTo>
                    <a:pt x="1793" y="468"/>
                  </a:lnTo>
                  <a:lnTo>
                    <a:pt x="1801" y="455"/>
                  </a:lnTo>
                  <a:lnTo>
                    <a:pt x="1807" y="441"/>
                  </a:lnTo>
                  <a:lnTo>
                    <a:pt x="1813" y="426"/>
                  </a:lnTo>
                  <a:lnTo>
                    <a:pt x="1818" y="412"/>
                  </a:lnTo>
                  <a:lnTo>
                    <a:pt x="1822" y="397"/>
                  </a:lnTo>
                  <a:lnTo>
                    <a:pt x="1826" y="382"/>
                  </a:lnTo>
                  <a:lnTo>
                    <a:pt x="1828" y="366"/>
                  </a:lnTo>
                  <a:lnTo>
                    <a:pt x="1830" y="350"/>
                  </a:lnTo>
                  <a:lnTo>
                    <a:pt x="1831" y="334"/>
                  </a:lnTo>
                  <a:lnTo>
                    <a:pt x="1832" y="317"/>
                  </a:lnTo>
                  <a:lnTo>
                    <a:pt x="1831" y="301"/>
                  </a:lnTo>
                  <a:lnTo>
                    <a:pt x="1830" y="285"/>
                  </a:lnTo>
                  <a:lnTo>
                    <a:pt x="1828" y="270"/>
                  </a:lnTo>
                  <a:lnTo>
                    <a:pt x="1826" y="254"/>
                  </a:lnTo>
                  <a:lnTo>
                    <a:pt x="1822" y="238"/>
                  </a:lnTo>
                  <a:lnTo>
                    <a:pt x="1818" y="223"/>
                  </a:lnTo>
                  <a:lnTo>
                    <a:pt x="1813" y="208"/>
                  </a:lnTo>
                  <a:lnTo>
                    <a:pt x="1807" y="194"/>
                  </a:lnTo>
                  <a:lnTo>
                    <a:pt x="1801" y="180"/>
                  </a:lnTo>
                  <a:lnTo>
                    <a:pt x="1793" y="166"/>
                  </a:lnTo>
                  <a:lnTo>
                    <a:pt x="1786" y="153"/>
                  </a:lnTo>
                  <a:lnTo>
                    <a:pt x="1777" y="140"/>
                  </a:lnTo>
                  <a:lnTo>
                    <a:pt x="1768" y="128"/>
                  </a:lnTo>
                  <a:lnTo>
                    <a:pt x="1759" y="115"/>
                  </a:lnTo>
                  <a:lnTo>
                    <a:pt x="1749" y="105"/>
                  </a:lnTo>
                  <a:lnTo>
                    <a:pt x="1738" y="93"/>
                  </a:lnTo>
                  <a:lnTo>
                    <a:pt x="1727" y="83"/>
                  </a:lnTo>
                  <a:lnTo>
                    <a:pt x="1716" y="72"/>
                  </a:lnTo>
                  <a:lnTo>
                    <a:pt x="1704" y="64"/>
                  </a:lnTo>
                  <a:lnTo>
                    <a:pt x="1692" y="54"/>
                  </a:lnTo>
                  <a:lnTo>
                    <a:pt x="1679" y="46"/>
                  </a:lnTo>
                  <a:lnTo>
                    <a:pt x="1665" y="39"/>
                  </a:lnTo>
                  <a:lnTo>
                    <a:pt x="1652" y="31"/>
                  </a:lnTo>
                  <a:lnTo>
                    <a:pt x="1638" y="25"/>
                  </a:lnTo>
                  <a:lnTo>
                    <a:pt x="1623" y="19"/>
                  </a:lnTo>
                  <a:lnTo>
                    <a:pt x="1609" y="14"/>
                  </a:lnTo>
                  <a:lnTo>
                    <a:pt x="1594" y="10"/>
                  </a:lnTo>
                  <a:lnTo>
                    <a:pt x="1578" y="6"/>
                  </a:lnTo>
                  <a:lnTo>
                    <a:pt x="1562" y="3"/>
                  </a:lnTo>
                  <a:lnTo>
                    <a:pt x="1546" y="2"/>
                  </a:lnTo>
                  <a:lnTo>
                    <a:pt x="1530" y="0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82" name="Freeform 30"/>
            <p:cNvSpPr>
              <a:spLocks noChangeAspect="1"/>
            </p:cNvSpPr>
            <p:nvPr/>
          </p:nvSpPr>
          <p:spPr bwMode="black">
            <a:xfrm>
              <a:off x="463" y="3580"/>
              <a:ext cx="116" cy="235"/>
            </a:xfrm>
            <a:custGeom>
              <a:avLst/>
              <a:gdLst/>
              <a:ahLst/>
              <a:cxnLst>
                <a:cxn ang="0">
                  <a:pos x="694" y="0"/>
                </a:cxn>
                <a:cxn ang="0">
                  <a:pos x="0" y="0"/>
                </a:cxn>
                <a:cxn ang="0">
                  <a:pos x="0" y="1016"/>
                </a:cxn>
                <a:cxn ang="0">
                  <a:pos x="84" y="1069"/>
                </a:cxn>
                <a:cxn ang="0">
                  <a:pos x="170" y="1122"/>
                </a:cxn>
                <a:cxn ang="0">
                  <a:pos x="256" y="1175"/>
                </a:cxn>
                <a:cxn ang="0">
                  <a:pos x="343" y="1227"/>
                </a:cxn>
                <a:cxn ang="0">
                  <a:pos x="431" y="1277"/>
                </a:cxn>
                <a:cxn ang="0">
                  <a:pos x="518" y="1326"/>
                </a:cxn>
                <a:cxn ang="0">
                  <a:pos x="607" y="1374"/>
                </a:cxn>
                <a:cxn ang="0">
                  <a:pos x="694" y="1421"/>
                </a:cxn>
                <a:cxn ang="0">
                  <a:pos x="694" y="0"/>
                </a:cxn>
              </a:cxnLst>
              <a:rect l="0" t="0" r="r" b="b"/>
              <a:pathLst>
                <a:path w="694" h="1421">
                  <a:moveTo>
                    <a:pt x="694" y="0"/>
                  </a:moveTo>
                  <a:lnTo>
                    <a:pt x="0" y="0"/>
                  </a:lnTo>
                  <a:lnTo>
                    <a:pt x="0" y="1016"/>
                  </a:lnTo>
                  <a:lnTo>
                    <a:pt x="84" y="1069"/>
                  </a:lnTo>
                  <a:lnTo>
                    <a:pt x="170" y="1122"/>
                  </a:lnTo>
                  <a:lnTo>
                    <a:pt x="256" y="1175"/>
                  </a:lnTo>
                  <a:lnTo>
                    <a:pt x="343" y="1227"/>
                  </a:lnTo>
                  <a:lnTo>
                    <a:pt x="431" y="1277"/>
                  </a:lnTo>
                  <a:lnTo>
                    <a:pt x="518" y="1326"/>
                  </a:lnTo>
                  <a:lnTo>
                    <a:pt x="607" y="1374"/>
                  </a:lnTo>
                  <a:lnTo>
                    <a:pt x="694" y="1421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83" name="Freeform 31"/>
            <p:cNvSpPr>
              <a:spLocks noChangeAspect="1"/>
            </p:cNvSpPr>
            <p:nvPr/>
          </p:nvSpPr>
          <p:spPr bwMode="black">
            <a:xfrm>
              <a:off x="240" y="3519"/>
              <a:ext cx="1050" cy="496"/>
            </a:xfrm>
            <a:custGeom>
              <a:avLst/>
              <a:gdLst/>
              <a:ahLst/>
              <a:cxnLst>
                <a:cxn ang="0">
                  <a:pos x="4258" y="793"/>
                </a:cxn>
                <a:cxn ang="0">
                  <a:pos x="4081" y="709"/>
                </a:cxn>
                <a:cxn ang="0">
                  <a:pos x="3127" y="316"/>
                </a:cxn>
                <a:cxn ang="0">
                  <a:pos x="2682" y="193"/>
                </a:cxn>
                <a:cxn ang="0">
                  <a:pos x="3217" y="376"/>
                </a:cxn>
                <a:cxn ang="0">
                  <a:pos x="2274" y="1909"/>
                </a:cxn>
                <a:cxn ang="0">
                  <a:pos x="2706" y="2104"/>
                </a:cxn>
                <a:cxn ang="0">
                  <a:pos x="2939" y="2197"/>
                </a:cxn>
                <a:cxn ang="0">
                  <a:pos x="3330" y="2346"/>
                </a:cxn>
                <a:cxn ang="0">
                  <a:pos x="3711" y="2476"/>
                </a:cxn>
                <a:cxn ang="0">
                  <a:pos x="4081" y="2588"/>
                </a:cxn>
                <a:cxn ang="0">
                  <a:pos x="4229" y="808"/>
                </a:cxn>
                <a:cxn ang="0">
                  <a:pos x="4488" y="2692"/>
                </a:cxn>
                <a:cxn ang="0">
                  <a:pos x="4973" y="2786"/>
                </a:cxn>
                <a:cxn ang="0">
                  <a:pos x="5400" y="2829"/>
                </a:cxn>
                <a:cxn ang="0">
                  <a:pos x="5086" y="1288"/>
                </a:cxn>
                <a:cxn ang="0">
                  <a:pos x="5510" y="1584"/>
                </a:cxn>
                <a:cxn ang="0">
                  <a:pos x="5852" y="1874"/>
                </a:cxn>
                <a:cxn ang="0">
                  <a:pos x="6097" y="2148"/>
                </a:cxn>
                <a:cxn ang="0">
                  <a:pos x="6231" y="2397"/>
                </a:cxn>
                <a:cxn ang="0">
                  <a:pos x="6240" y="2610"/>
                </a:cxn>
                <a:cxn ang="0">
                  <a:pos x="6026" y="2821"/>
                </a:cxn>
                <a:cxn ang="0">
                  <a:pos x="5569" y="2903"/>
                </a:cxn>
                <a:cxn ang="0">
                  <a:pos x="4924" y="2855"/>
                </a:cxn>
                <a:cxn ang="0">
                  <a:pos x="4145" y="2689"/>
                </a:cxn>
                <a:cxn ang="0">
                  <a:pos x="3281" y="2418"/>
                </a:cxn>
                <a:cxn ang="0">
                  <a:pos x="2586" y="2148"/>
                </a:cxn>
                <a:cxn ang="0">
                  <a:pos x="2040" y="1889"/>
                </a:cxn>
                <a:cxn ang="0">
                  <a:pos x="1476" y="1571"/>
                </a:cxn>
                <a:cxn ang="0">
                  <a:pos x="965" y="1235"/>
                </a:cxn>
                <a:cxn ang="0">
                  <a:pos x="561" y="909"/>
                </a:cxn>
                <a:cxn ang="0">
                  <a:pos x="272" y="600"/>
                </a:cxn>
                <a:cxn ang="0">
                  <a:pos x="105" y="325"/>
                </a:cxn>
                <a:cxn ang="0">
                  <a:pos x="67" y="94"/>
                </a:cxn>
                <a:cxn ang="0">
                  <a:pos x="68" y="38"/>
                </a:cxn>
                <a:cxn ang="0">
                  <a:pos x="17" y="142"/>
                </a:cxn>
                <a:cxn ang="0">
                  <a:pos x="15" y="366"/>
                </a:cxn>
                <a:cxn ang="0">
                  <a:pos x="139" y="628"/>
                </a:cxn>
                <a:cxn ang="0">
                  <a:pos x="388" y="922"/>
                </a:cxn>
                <a:cxn ang="0">
                  <a:pos x="759" y="1238"/>
                </a:cxn>
                <a:cxn ang="0">
                  <a:pos x="1250" y="1571"/>
                </a:cxn>
                <a:cxn ang="0">
                  <a:pos x="2096" y="2035"/>
                </a:cxn>
                <a:cxn ang="0">
                  <a:pos x="2274" y="2120"/>
                </a:cxn>
                <a:cxn ang="0">
                  <a:pos x="3022" y="2442"/>
                </a:cxn>
                <a:cxn ang="0">
                  <a:pos x="3310" y="2925"/>
                </a:cxn>
                <a:cxn ang="0">
                  <a:pos x="4200" y="2812"/>
                </a:cxn>
                <a:cxn ang="0">
                  <a:pos x="4761" y="2925"/>
                </a:cxn>
                <a:cxn ang="0">
                  <a:pos x="5179" y="2972"/>
                </a:cxn>
                <a:cxn ang="0">
                  <a:pos x="5545" y="2978"/>
                </a:cxn>
                <a:cxn ang="0">
                  <a:pos x="5850" y="2938"/>
                </a:cxn>
                <a:cxn ang="0">
                  <a:pos x="6086" y="2852"/>
                </a:cxn>
                <a:cxn ang="0">
                  <a:pos x="6242" y="2717"/>
                </a:cxn>
                <a:cxn ang="0">
                  <a:pos x="6301" y="2527"/>
                </a:cxn>
                <a:cxn ang="0">
                  <a:pos x="6228" y="2289"/>
                </a:cxn>
                <a:cxn ang="0">
                  <a:pos x="6033" y="2018"/>
                </a:cxn>
                <a:cxn ang="0">
                  <a:pos x="5726" y="1721"/>
                </a:cxn>
                <a:cxn ang="0">
                  <a:pos x="5324" y="1413"/>
                </a:cxn>
              </a:cxnLst>
              <a:rect l="0" t="0" r="r" b="b"/>
              <a:pathLst>
                <a:path w="6301" h="2981">
                  <a:moveTo>
                    <a:pt x="5008" y="1207"/>
                  </a:moveTo>
                  <a:lnTo>
                    <a:pt x="5008" y="366"/>
                  </a:lnTo>
                  <a:lnTo>
                    <a:pt x="4316" y="366"/>
                  </a:lnTo>
                  <a:lnTo>
                    <a:pt x="4316" y="821"/>
                  </a:lnTo>
                  <a:lnTo>
                    <a:pt x="4287" y="807"/>
                  </a:lnTo>
                  <a:lnTo>
                    <a:pt x="4258" y="793"/>
                  </a:lnTo>
                  <a:lnTo>
                    <a:pt x="4229" y="779"/>
                  </a:lnTo>
                  <a:lnTo>
                    <a:pt x="4200" y="765"/>
                  </a:lnTo>
                  <a:lnTo>
                    <a:pt x="4170" y="751"/>
                  </a:lnTo>
                  <a:lnTo>
                    <a:pt x="4140" y="737"/>
                  </a:lnTo>
                  <a:lnTo>
                    <a:pt x="4110" y="723"/>
                  </a:lnTo>
                  <a:lnTo>
                    <a:pt x="4081" y="709"/>
                  </a:lnTo>
                  <a:lnTo>
                    <a:pt x="4081" y="366"/>
                  </a:lnTo>
                  <a:lnTo>
                    <a:pt x="3416" y="366"/>
                  </a:lnTo>
                  <a:lnTo>
                    <a:pt x="3416" y="426"/>
                  </a:lnTo>
                  <a:lnTo>
                    <a:pt x="3318" y="388"/>
                  </a:lnTo>
                  <a:lnTo>
                    <a:pt x="3221" y="351"/>
                  </a:lnTo>
                  <a:lnTo>
                    <a:pt x="3127" y="316"/>
                  </a:lnTo>
                  <a:lnTo>
                    <a:pt x="3034" y="283"/>
                  </a:lnTo>
                  <a:lnTo>
                    <a:pt x="2943" y="252"/>
                  </a:lnTo>
                  <a:lnTo>
                    <a:pt x="2856" y="222"/>
                  </a:lnTo>
                  <a:lnTo>
                    <a:pt x="2770" y="196"/>
                  </a:lnTo>
                  <a:lnTo>
                    <a:pt x="2687" y="170"/>
                  </a:lnTo>
                  <a:lnTo>
                    <a:pt x="2682" y="193"/>
                  </a:lnTo>
                  <a:lnTo>
                    <a:pt x="2765" y="219"/>
                  </a:lnTo>
                  <a:lnTo>
                    <a:pt x="2850" y="246"/>
                  </a:lnTo>
                  <a:lnTo>
                    <a:pt x="2939" y="276"/>
                  </a:lnTo>
                  <a:lnTo>
                    <a:pt x="3029" y="308"/>
                  </a:lnTo>
                  <a:lnTo>
                    <a:pt x="3122" y="340"/>
                  </a:lnTo>
                  <a:lnTo>
                    <a:pt x="3217" y="376"/>
                  </a:lnTo>
                  <a:lnTo>
                    <a:pt x="3316" y="413"/>
                  </a:lnTo>
                  <a:lnTo>
                    <a:pt x="3416" y="452"/>
                  </a:lnTo>
                  <a:lnTo>
                    <a:pt x="3416" y="1562"/>
                  </a:lnTo>
                  <a:lnTo>
                    <a:pt x="2986" y="366"/>
                  </a:lnTo>
                  <a:lnTo>
                    <a:pt x="2274" y="366"/>
                  </a:lnTo>
                  <a:lnTo>
                    <a:pt x="2274" y="1909"/>
                  </a:lnTo>
                  <a:lnTo>
                    <a:pt x="2349" y="1944"/>
                  </a:lnTo>
                  <a:lnTo>
                    <a:pt x="2423" y="1980"/>
                  </a:lnTo>
                  <a:lnTo>
                    <a:pt x="2496" y="2013"/>
                  </a:lnTo>
                  <a:lnTo>
                    <a:pt x="2567" y="2045"/>
                  </a:lnTo>
                  <a:lnTo>
                    <a:pt x="2638" y="2076"/>
                  </a:lnTo>
                  <a:lnTo>
                    <a:pt x="2706" y="2104"/>
                  </a:lnTo>
                  <a:lnTo>
                    <a:pt x="2772" y="2132"/>
                  </a:lnTo>
                  <a:lnTo>
                    <a:pt x="2838" y="2158"/>
                  </a:lnTo>
                  <a:lnTo>
                    <a:pt x="2863" y="2168"/>
                  </a:lnTo>
                  <a:lnTo>
                    <a:pt x="2889" y="2177"/>
                  </a:lnTo>
                  <a:lnTo>
                    <a:pt x="2914" y="2187"/>
                  </a:lnTo>
                  <a:lnTo>
                    <a:pt x="2939" y="2197"/>
                  </a:lnTo>
                  <a:lnTo>
                    <a:pt x="2939" y="1869"/>
                  </a:lnTo>
                  <a:lnTo>
                    <a:pt x="3072" y="2250"/>
                  </a:lnTo>
                  <a:lnTo>
                    <a:pt x="3136" y="2274"/>
                  </a:lnTo>
                  <a:lnTo>
                    <a:pt x="3201" y="2299"/>
                  </a:lnTo>
                  <a:lnTo>
                    <a:pt x="3266" y="2323"/>
                  </a:lnTo>
                  <a:lnTo>
                    <a:pt x="3330" y="2346"/>
                  </a:lnTo>
                  <a:lnTo>
                    <a:pt x="3394" y="2368"/>
                  </a:lnTo>
                  <a:lnTo>
                    <a:pt x="3458" y="2391"/>
                  </a:lnTo>
                  <a:lnTo>
                    <a:pt x="3522" y="2412"/>
                  </a:lnTo>
                  <a:lnTo>
                    <a:pt x="3585" y="2434"/>
                  </a:lnTo>
                  <a:lnTo>
                    <a:pt x="3648" y="2456"/>
                  </a:lnTo>
                  <a:lnTo>
                    <a:pt x="3711" y="2476"/>
                  </a:lnTo>
                  <a:lnTo>
                    <a:pt x="3773" y="2496"/>
                  </a:lnTo>
                  <a:lnTo>
                    <a:pt x="3836" y="2515"/>
                  </a:lnTo>
                  <a:lnTo>
                    <a:pt x="3897" y="2534"/>
                  </a:lnTo>
                  <a:lnTo>
                    <a:pt x="3959" y="2553"/>
                  </a:lnTo>
                  <a:lnTo>
                    <a:pt x="4019" y="2571"/>
                  </a:lnTo>
                  <a:lnTo>
                    <a:pt x="4081" y="2588"/>
                  </a:lnTo>
                  <a:lnTo>
                    <a:pt x="4081" y="738"/>
                  </a:lnTo>
                  <a:lnTo>
                    <a:pt x="4110" y="752"/>
                  </a:lnTo>
                  <a:lnTo>
                    <a:pt x="4140" y="766"/>
                  </a:lnTo>
                  <a:lnTo>
                    <a:pt x="4170" y="780"/>
                  </a:lnTo>
                  <a:lnTo>
                    <a:pt x="4200" y="794"/>
                  </a:lnTo>
                  <a:lnTo>
                    <a:pt x="4229" y="808"/>
                  </a:lnTo>
                  <a:lnTo>
                    <a:pt x="4258" y="823"/>
                  </a:lnTo>
                  <a:lnTo>
                    <a:pt x="4287" y="837"/>
                  </a:lnTo>
                  <a:lnTo>
                    <a:pt x="4316" y="853"/>
                  </a:lnTo>
                  <a:lnTo>
                    <a:pt x="4316" y="2650"/>
                  </a:lnTo>
                  <a:lnTo>
                    <a:pt x="4403" y="2671"/>
                  </a:lnTo>
                  <a:lnTo>
                    <a:pt x="4488" y="2692"/>
                  </a:lnTo>
                  <a:lnTo>
                    <a:pt x="4572" y="2711"/>
                  </a:lnTo>
                  <a:lnTo>
                    <a:pt x="4655" y="2729"/>
                  </a:lnTo>
                  <a:lnTo>
                    <a:pt x="4736" y="2745"/>
                  </a:lnTo>
                  <a:lnTo>
                    <a:pt x="4816" y="2760"/>
                  </a:lnTo>
                  <a:lnTo>
                    <a:pt x="4895" y="2774"/>
                  </a:lnTo>
                  <a:lnTo>
                    <a:pt x="4973" y="2786"/>
                  </a:lnTo>
                  <a:lnTo>
                    <a:pt x="5048" y="2797"/>
                  </a:lnTo>
                  <a:lnTo>
                    <a:pt x="5122" y="2806"/>
                  </a:lnTo>
                  <a:lnTo>
                    <a:pt x="5194" y="2814"/>
                  </a:lnTo>
                  <a:lnTo>
                    <a:pt x="5264" y="2820"/>
                  </a:lnTo>
                  <a:lnTo>
                    <a:pt x="5333" y="2826"/>
                  </a:lnTo>
                  <a:lnTo>
                    <a:pt x="5400" y="2829"/>
                  </a:lnTo>
                  <a:lnTo>
                    <a:pt x="5465" y="2832"/>
                  </a:lnTo>
                  <a:lnTo>
                    <a:pt x="5528" y="2832"/>
                  </a:lnTo>
                  <a:lnTo>
                    <a:pt x="5528" y="2322"/>
                  </a:lnTo>
                  <a:lnTo>
                    <a:pt x="5008" y="2322"/>
                  </a:lnTo>
                  <a:lnTo>
                    <a:pt x="5008" y="1239"/>
                  </a:lnTo>
                  <a:lnTo>
                    <a:pt x="5086" y="1288"/>
                  </a:lnTo>
                  <a:lnTo>
                    <a:pt x="5162" y="1338"/>
                  </a:lnTo>
                  <a:lnTo>
                    <a:pt x="5235" y="1387"/>
                  </a:lnTo>
                  <a:lnTo>
                    <a:pt x="5307" y="1436"/>
                  </a:lnTo>
                  <a:lnTo>
                    <a:pt x="5378" y="1486"/>
                  </a:lnTo>
                  <a:lnTo>
                    <a:pt x="5445" y="1535"/>
                  </a:lnTo>
                  <a:lnTo>
                    <a:pt x="5510" y="1584"/>
                  </a:lnTo>
                  <a:lnTo>
                    <a:pt x="5573" y="1634"/>
                  </a:lnTo>
                  <a:lnTo>
                    <a:pt x="5633" y="1682"/>
                  </a:lnTo>
                  <a:lnTo>
                    <a:pt x="5692" y="1731"/>
                  </a:lnTo>
                  <a:lnTo>
                    <a:pt x="5748" y="1779"/>
                  </a:lnTo>
                  <a:lnTo>
                    <a:pt x="5801" y="1827"/>
                  </a:lnTo>
                  <a:lnTo>
                    <a:pt x="5852" y="1874"/>
                  </a:lnTo>
                  <a:lnTo>
                    <a:pt x="5900" y="1922"/>
                  </a:lnTo>
                  <a:lnTo>
                    <a:pt x="5944" y="1968"/>
                  </a:lnTo>
                  <a:lnTo>
                    <a:pt x="5988" y="2013"/>
                  </a:lnTo>
                  <a:lnTo>
                    <a:pt x="6026" y="2060"/>
                  </a:lnTo>
                  <a:lnTo>
                    <a:pt x="6063" y="2104"/>
                  </a:lnTo>
                  <a:lnTo>
                    <a:pt x="6097" y="2148"/>
                  </a:lnTo>
                  <a:lnTo>
                    <a:pt x="6127" y="2192"/>
                  </a:lnTo>
                  <a:lnTo>
                    <a:pt x="6155" y="2234"/>
                  </a:lnTo>
                  <a:lnTo>
                    <a:pt x="6179" y="2277"/>
                  </a:lnTo>
                  <a:lnTo>
                    <a:pt x="6199" y="2318"/>
                  </a:lnTo>
                  <a:lnTo>
                    <a:pt x="6216" y="2357"/>
                  </a:lnTo>
                  <a:lnTo>
                    <a:pt x="6231" y="2397"/>
                  </a:lnTo>
                  <a:lnTo>
                    <a:pt x="6241" y="2435"/>
                  </a:lnTo>
                  <a:lnTo>
                    <a:pt x="6249" y="2473"/>
                  </a:lnTo>
                  <a:lnTo>
                    <a:pt x="6252" y="2508"/>
                  </a:lnTo>
                  <a:lnTo>
                    <a:pt x="6252" y="2544"/>
                  </a:lnTo>
                  <a:lnTo>
                    <a:pt x="6249" y="2578"/>
                  </a:lnTo>
                  <a:lnTo>
                    <a:pt x="6240" y="2610"/>
                  </a:lnTo>
                  <a:lnTo>
                    <a:pt x="6229" y="2642"/>
                  </a:lnTo>
                  <a:lnTo>
                    <a:pt x="6204" y="2686"/>
                  </a:lnTo>
                  <a:lnTo>
                    <a:pt x="6170" y="2726"/>
                  </a:lnTo>
                  <a:lnTo>
                    <a:pt x="6129" y="2762"/>
                  </a:lnTo>
                  <a:lnTo>
                    <a:pt x="6082" y="2793"/>
                  </a:lnTo>
                  <a:lnTo>
                    <a:pt x="6026" y="2821"/>
                  </a:lnTo>
                  <a:lnTo>
                    <a:pt x="5965" y="2844"/>
                  </a:lnTo>
                  <a:lnTo>
                    <a:pt x="5898" y="2863"/>
                  </a:lnTo>
                  <a:lnTo>
                    <a:pt x="5825" y="2880"/>
                  </a:lnTo>
                  <a:lnTo>
                    <a:pt x="5745" y="2891"/>
                  </a:lnTo>
                  <a:lnTo>
                    <a:pt x="5659" y="2899"/>
                  </a:lnTo>
                  <a:lnTo>
                    <a:pt x="5569" y="2903"/>
                  </a:lnTo>
                  <a:lnTo>
                    <a:pt x="5473" y="2904"/>
                  </a:lnTo>
                  <a:lnTo>
                    <a:pt x="5372" y="2901"/>
                  </a:lnTo>
                  <a:lnTo>
                    <a:pt x="5266" y="2895"/>
                  </a:lnTo>
                  <a:lnTo>
                    <a:pt x="5157" y="2885"/>
                  </a:lnTo>
                  <a:lnTo>
                    <a:pt x="5043" y="2871"/>
                  </a:lnTo>
                  <a:lnTo>
                    <a:pt x="4924" y="2855"/>
                  </a:lnTo>
                  <a:lnTo>
                    <a:pt x="4803" y="2834"/>
                  </a:lnTo>
                  <a:lnTo>
                    <a:pt x="4677" y="2812"/>
                  </a:lnTo>
                  <a:lnTo>
                    <a:pt x="4548" y="2786"/>
                  </a:lnTo>
                  <a:lnTo>
                    <a:pt x="4417" y="2756"/>
                  </a:lnTo>
                  <a:lnTo>
                    <a:pt x="4282" y="2723"/>
                  </a:lnTo>
                  <a:lnTo>
                    <a:pt x="4145" y="2689"/>
                  </a:lnTo>
                  <a:lnTo>
                    <a:pt x="4005" y="2650"/>
                  </a:lnTo>
                  <a:lnTo>
                    <a:pt x="3864" y="2609"/>
                  </a:lnTo>
                  <a:lnTo>
                    <a:pt x="3720" y="2565"/>
                  </a:lnTo>
                  <a:lnTo>
                    <a:pt x="3576" y="2518"/>
                  </a:lnTo>
                  <a:lnTo>
                    <a:pt x="3429" y="2470"/>
                  </a:lnTo>
                  <a:lnTo>
                    <a:pt x="3281" y="2418"/>
                  </a:lnTo>
                  <a:lnTo>
                    <a:pt x="3132" y="2363"/>
                  </a:lnTo>
                  <a:lnTo>
                    <a:pt x="2983" y="2307"/>
                  </a:lnTo>
                  <a:lnTo>
                    <a:pt x="2833" y="2247"/>
                  </a:lnTo>
                  <a:lnTo>
                    <a:pt x="2753" y="2217"/>
                  </a:lnTo>
                  <a:lnTo>
                    <a:pt x="2671" y="2184"/>
                  </a:lnTo>
                  <a:lnTo>
                    <a:pt x="2586" y="2148"/>
                  </a:lnTo>
                  <a:lnTo>
                    <a:pt x="2498" y="2110"/>
                  </a:lnTo>
                  <a:lnTo>
                    <a:pt x="2410" y="2070"/>
                  </a:lnTo>
                  <a:lnTo>
                    <a:pt x="2319" y="2027"/>
                  </a:lnTo>
                  <a:lnTo>
                    <a:pt x="2227" y="1983"/>
                  </a:lnTo>
                  <a:lnTo>
                    <a:pt x="2134" y="1938"/>
                  </a:lnTo>
                  <a:lnTo>
                    <a:pt x="2040" y="1889"/>
                  </a:lnTo>
                  <a:lnTo>
                    <a:pt x="1947" y="1840"/>
                  </a:lnTo>
                  <a:lnTo>
                    <a:pt x="1852" y="1789"/>
                  </a:lnTo>
                  <a:lnTo>
                    <a:pt x="1757" y="1736"/>
                  </a:lnTo>
                  <a:lnTo>
                    <a:pt x="1663" y="1682"/>
                  </a:lnTo>
                  <a:lnTo>
                    <a:pt x="1569" y="1627"/>
                  </a:lnTo>
                  <a:lnTo>
                    <a:pt x="1476" y="1571"/>
                  </a:lnTo>
                  <a:lnTo>
                    <a:pt x="1384" y="1514"/>
                  </a:lnTo>
                  <a:lnTo>
                    <a:pt x="1294" y="1459"/>
                  </a:lnTo>
                  <a:lnTo>
                    <a:pt x="1208" y="1403"/>
                  </a:lnTo>
                  <a:lnTo>
                    <a:pt x="1124" y="1348"/>
                  </a:lnTo>
                  <a:lnTo>
                    <a:pt x="1043" y="1292"/>
                  </a:lnTo>
                  <a:lnTo>
                    <a:pt x="965" y="1235"/>
                  </a:lnTo>
                  <a:lnTo>
                    <a:pt x="891" y="1180"/>
                  </a:lnTo>
                  <a:lnTo>
                    <a:pt x="818" y="1125"/>
                  </a:lnTo>
                  <a:lnTo>
                    <a:pt x="749" y="1070"/>
                  </a:lnTo>
                  <a:lnTo>
                    <a:pt x="683" y="1016"/>
                  </a:lnTo>
                  <a:lnTo>
                    <a:pt x="621" y="963"/>
                  </a:lnTo>
                  <a:lnTo>
                    <a:pt x="561" y="909"/>
                  </a:lnTo>
                  <a:lnTo>
                    <a:pt x="505" y="856"/>
                  </a:lnTo>
                  <a:lnTo>
                    <a:pt x="452" y="803"/>
                  </a:lnTo>
                  <a:lnTo>
                    <a:pt x="402" y="751"/>
                  </a:lnTo>
                  <a:lnTo>
                    <a:pt x="355" y="700"/>
                  </a:lnTo>
                  <a:lnTo>
                    <a:pt x="312" y="650"/>
                  </a:lnTo>
                  <a:lnTo>
                    <a:pt x="272" y="600"/>
                  </a:lnTo>
                  <a:lnTo>
                    <a:pt x="235" y="552"/>
                  </a:lnTo>
                  <a:lnTo>
                    <a:pt x="203" y="504"/>
                  </a:lnTo>
                  <a:lnTo>
                    <a:pt x="173" y="458"/>
                  </a:lnTo>
                  <a:lnTo>
                    <a:pt x="147" y="412"/>
                  </a:lnTo>
                  <a:lnTo>
                    <a:pt x="124" y="368"/>
                  </a:lnTo>
                  <a:lnTo>
                    <a:pt x="105" y="325"/>
                  </a:lnTo>
                  <a:lnTo>
                    <a:pt x="90" y="283"/>
                  </a:lnTo>
                  <a:lnTo>
                    <a:pt x="78" y="242"/>
                  </a:lnTo>
                  <a:lnTo>
                    <a:pt x="69" y="203"/>
                  </a:lnTo>
                  <a:lnTo>
                    <a:pt x="65" y="165"/>
                  </a:lnTo>
                  <a:lnTo>
                    <a:pt x="64" y="129"/>
                  </a:lnTo>
                  <a:lnTo>
                    <a:pt x="67" y="94"/>
                  </a:lnTo>
                  <a:lnTo>
                    <a:pt x="73" y="62"/>
                  </a:lnTo>
                  <a:lnTo>
                    <a:pt x="84" y="29"/>
                  </a:lnTo>
                  <a:lnTo>
                    <a:pt x="99" y="0"/>
                  </a:lnTo>
                  <a:lnTo>
                    <a:pt x="89" y="12"/>
                  </a:lnTo>
                  <a:lnTo>
                    <a:pt x="78" y="25"/>
                  </a:lnTo>
                  <a:lnTo>
                    <a:pt x="68" y="38"/>
                  </a:lnTo>
                  <a:lnTo>
                    <a:pt x="59" y="51"/>
                  </a:lnTo>
                  <a:lnTo>
                    <a:pt x="51" y="65"/>
                  </a:lnTo>
                  <a:lnTo>
                    <a:pt x="43" y="79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17" y="142"/>
                  </a:lnTo>
                  <a:lnTo>
                    <a:pt x="8" y="176"/>
                  </a:lnTo>
                  <a:lnTo>
                    <a:pt x="2" y="212"/>
                  </a:lnTo>
                  <a:lnTo>
                    <a:pt x="0" y="248"/>
                  </a:lnTo>
                  <a:lnTo>
                    <a:pt x="1" y="286"/>
                  </a:lnTo>
                  <a:lnTo>
                    <a:pt x="6" y="326"/>
                  </a:lnTo>
                  <a:lnTo>
                    <a:pt x="15" y="366"/>
                  </a:lnTo>
                  <a:lnTo>
                    <a:pt x="27" y="407"/>
                  </a:lnTo>
                  <a:lnTo>
                    <a:pt x="42" y="449"/>
                  </a:lnTo>
                  <a:lnTo>
                    <a:pt x="62" y="492"/>
                  </a:lnTo>
                  <a:lnTo>
                    <a:pt x="83" y="536"/>
                  </a:lnTo>
                  <a:lnTo>
                    <a:pt x="109" y="582"/>
                  </a:lnTo>
                  <a:lnTo>
                    <a:pt x="139" y="628"/>
                  </a:lnTo>
                  <a:lnTo>
                    <a:pt x="172" y="675"/>
                  </a:lnTo>
                  <a:lnTo>
                    <a:pt x="208" y="723"/>
                  </a:lnTo>
                  <a:lnTo>
                    <a:pt x="248" y="772"/>
                  </a:lnTo>
                  <a:lnTo>
                    <a:pt x="291" y="820"/>
                  </a:lnTo>
                  <a:lnTo>
                    <a:pt x="338" y="871"/>
                  </a:lnTo>
                  <a:lnTo>
                    <a:pt x="388" y="922"/>
                  </a:lnTo>
                  <a:lnTo>
                    <a:pt x="442" y="972"/>
                  </a:lnTo>
                  <a:lnTo>
                    <a:pt x="498" y="1024"/>
                  </a:lnTo>
                  <a:lnTo>
                    <a:pt x="558" y="1077"/>
                  </a:lnTo>
                  <a:lnTo>
                    <a:pt x="622" y="1130"/>
                  </a:lnTo>
                  <a:lnTo>
                    <a:pt x="689" y="1184"/>
                  </a:lnTo>
                  <a:lnTo>
                    <a:pt x="759" y="1238"/>
                  </a:lnTo>
                  <a:lnTo>
                    <a:pt x="832" y="1293"/>
                  </a:lnTo>
                  <a:lnTo>
                    <a:pt x="909" y="1348"/>
                  </a:lnTo>
                  <a:lnTo>
                    <a:pt x="990" y="1403"/>
                  </a:lnTo>
                  <a:lnTo>
                    <a:pt x="1073" y="1459"/>
                  </a:lnTo>
                  <a:lnTo>
                    <a:pt x="1161" y="1515"/>
                  </a:lnTo>
                  <a:lnTo>
                    <a:pt x="1250" y="1571"/>
                  </a:lnTo>
                  <a:lnTo>
                    <a:pt x="1344" y="1628"/>
                  </a:lnTo>
                  <a:lnTo>
                    <a:pt x="1344" y="2925"/>
                  </a:lnTo>
                  <a:lnTo>
                    <a:pt x="2038" y="2925"/>
                  </a:lnTo>
                  <a:lnTo>
                    <a:pt x="2038" y="2007"/>
                  </a:lnTo>
                  <a:lnTo>
                    <a:pt x="2067" y="2021"/>
                  </a:lnTo>
                  <a:lnTo>
                    <a:pt x="2096" y="2035"/>
                  </a:lnTo>
                  <a:lnTo>
                    <a:pt x="2125" y="2048"/>
                  </a:lnTo>
                  <a:lnTo>
                    <a:pt x="2154" y="2063"/>
                  </a:lnTo>
                  <a:lnTo>
                    <a:pt x="2183" y="2077"/>
                  </a:lnTo>
                  <a:lnTo>
                    <a:pt x="2213" y="2091"/>
                  </a:lnTo>
                  <a:lnTo>
                    <a:pt x="2243" y="2106"/>
                  </a:lnTo>
                  <a:lnTo>
                    <a:pt x="2274" y="2120"/>
                  </a:lnTo>
                  <a:lnTo>
                    <a:pt x="2274" y="2925"/>
                  </a:lnTo>
                  <a:lnTo>
                    <a:pt x="2939" y="2925"/>
                  </a:lnTo>
                  <a:lnTo>
                    <a:pt x="2939" y="2409"/>
                  </a:lnTo>
                  <a:lnTo>
                    <a:pt x="2967" y="2420"/>
                  </a:lnTo>
                  <a:lnTo>
                    <a:pt x="2994" y="2431"/>
                  </a:lnTo>
                  <a:lnTo>
                    <a:pt x="3022" y="2442"/>
                  </a:lnTo>
                  <a:lnTo>
                    <a:pt x="3049" y="2452"/>
                  </a:lnTo>
                  <a:lnTo>
                    <a:pt x="3076" y="2463"/>
                  </a:lnTo>
                  <a:lnTo>
                    <a:pt x="3103" y="2473"/>
                  </a:lnTo>
                  <a:lnTo>
                    <a:pt x="3130" y="2484"/>
                  </a:lnTo>
                  <a:lnTo>
                    <a:pt x="3156" y="2493"/>
                  </a:lnTo>
                  <a:lnTo>
                    <a:pt x="3310" y="2925"/>
                  </a:lnTo>
                  <a:lnTo>
                    <a:pt x="4081" y="2925"/>
                  </a:lnTo>
                  <a:lnTo>
                    <a:pt x="4081" y="2783"/>
                  </a:lnTo>
                  <a:lnTo>
                    <a:pt x="4110" y="2790"/>
                  </a:lnTo>
                  <a:lnTo>
                    <a:pt x="4140" y="2798"/>
                  </a:lnTo>
                  <a:lnTo>
                    <a:pt x="4170" y="2805"/>
                  </a:lnTo>
                  <a:lnTo>
                    <a:pt x="4200" y="2812"/>
                  </a:lnTo>
                  <a:lnTo>
                    <a:pt x="4229" y="2819"/>
                  </a:lnTo>
                  <a:lnTo>
                    <a:pt x="4258" y="2826"/>
                  </a:lnTo>
                  <a:lnTo>
                    <a:pt x="4287" y="2831"/>
                  </a:lnTo>
                  <a:lnTo>
                    <a:pt x="4316" y="2838"/>
                  </a:lnTo>
                  <a:lnTo>
                    <a:pt x="4316" y="2925"/>
                  </a:lnTo>
                  <a:lnTo>
                    <a:pt x="4761" y="2925"/>
                  </a:lnTo>
                  <a:lnTo>
                    <a:pt x="4835" y="2936"/>
                  </a:lnTo>
                  <a:lnTo>
                    <a:pt x="4906" y="2945"/>
                  </a:lnTo>
                  <a:lnTo>
                    <a:pt x="4976" y="2954"/>
                  </a:lnTo>
                  <a:lnTo>
                    <a:pt x="5045" y="2962"/>
                  </a:lnTo>
                  <a:lnTo>
                    <a:pt x="5113" y="2968"/>
                  </a:lnTo>
                  <a:lnTo>
                    <a:pt x="5179" y="2972"/>
                  </a:lnTo>
                  <a:lnTo>
                    <a:pt x="5244" y="2977"/>
                  </a:lnTo>
                  <a:lnTo>
                    <a:pt x="5307" y="2979"/>
                  </a:lnTo>
                  <a:lnTo>
                    <a:pt x="5369" y="2981"/>
                  </a:lnTo>
                  <a:lnTo>
                    <a:pt x="5429" y="2981"/>
                  </a:lnTo>
                  <a:lnTo>
                    <a:pt x="5488" y="2980"/>
                  </a:lnTo>
                  <a:lnTo>
                    <a:pt x="5545" y="2978"/>
                  </a:lnTo>
                  <a:lnTo>
                    <a:pt x="5601" y="2975"/>
                  </a:lnTo>
                  <a:lnTo>
                    <a:pt x="5654" y="2969"/>
                  </a:lnTo>
                  <a:lnTo>
                    <a:pt x="5706" y="2964"/>
                  </a:lnTo>
                  <a:lnTo>
                    <a:pt x="5757" y="2956"/>
                  </a:lnTo>
                  <a:lnTo>
                    <a:pt x="5805" y="2948"/>
                  </a:lnTo>
                  <a:lnTo>
                    <a:pt x="5850" y="2938"/>
                  </a:lnTo>
                  <a:lnTo>
                    <a:pt x="5896" y="2927"/>
                  </a:lnTo>
                  <a:lnTo>
                    <a:pt x="5938" y="2914"/>
                  </a:lnTo>
                  <a:lnTo>
                    <a:pt x="5978" y="2901"/>
                  </a:lnTo>
                  <a:lnTo>
                    <a:pt x="6017" y="2886"/>
                  </a:lnTo>
                  <a:lnTo>
                    <a:pt x="6052" y="2870"/>
                  </a:lnTo>
                  <a:lnTo>
                    <a:pt x="6086" y="2852"/>
                  </a:lnTo>
                  <a:lnTo>
                    <a:pt x="6118" y="2832"/>
                  </a:lnTo>
                  <a:lnTo>
                    <a:pt x="6147" y="2812"/>
                  </a:lnTo>
                  <a:lnTo>
                    <a:pt x="6174" y="2790"/>
                  </a:lnTo>
                  <a:lnTo>
                    <a:pt x="6199" y="2767"/>
                  </a:lnTo>
                  <a:lnTo>
                    <a:pt x="6222" y="2743"/>
                  </a:lnTo>
                  <a:lnTo>
                    <a:pt x="6242" y="2717"/>
                  </a:lnTo>
                  <a:lnTo>
                    <a:pt x="6260" y="2689"/>
                  </a:lnTo>
                  <a:lnTo>
                    <a:pt x="6275" y="2661"/>
                  </a:lnTo>
                  <a:lnTo>
                    <a:pt x="6287" y="2629"/>
                  </a:lnTo>
                  <a:lnTo>
                    <a:pt x="6295" y="2596"/>
                  </a:lnTo>
                  <a:lnTo>
                    <a:pt x="6301" y="2562"/>
                  </a:lnTo>
                  <a:lnTo>
                    <a:pt x="6301" y="2527"/>
                  </a:lnTo>
                  <a:lnTo>
                    <a:pt x="6299" y="2490"/>
                  </a:lnTo>
                  <a:lnTo>
                    <a:pt x="6292" y="2452"/>
                  </a:lnTo>
                  <a:lnTo>
                    <a:pt x="6281" y="2414"/>
                  </a:lnTo>
                  <a:lnTo>
                    <a:pt x="6267" y="2373"/>
                  </a:lnTo>
                  <a:lnTo>
                    <a:pt x="6250" y="2332"/>
                  </a:lnTo>
                  <a:lnTo>
                    <a:pt x="6228" y="2289"/>
                  </a:lnTo>
                  <a:lnTo>
                    <a:pt x="6205" y="2246"/>
                  </a:lnTo>
                  <a:lnTo>
                    <a:pt x="6177" y="2202"/>
                  </a:lnTo>
                  <a:lnTo>
                    <a:pt x="6145" y="2157"/>
                  </a:lnTo>
                  <a:lnTo>
                    <a:pt x="6111" y="2111"/>
                  </a:lnTo>
                  <a:lnTo>
                    <a:pt x="6073" y="2064"/>
                  </a:lnTo>
                  <a:lnTo>
                    <a:pt x="6033" y="2018"/>
                  </a:lnTo>
                  <a:lnTo>
                    <a:pt x="5989" y="1969"/>
                  </a:lnTo>
                  <a:lnTo>
                    <a:pt x="5942" y="1921"/>
                  </a:lnTo>
                  <a:lnTo>
                    <a:pt x="5893" y="1872"/>
                  </a:lnTo>
                  <a:lnTo>
                    <a:pt x="5840" y="1822"/>
                  </a:lnTo>
                  <a:lnTo>
                    <a:pt x="5785" y="1772"/>
                  </a:lnTo>
                  <a:lnTo>
                    <a:pt x="5726" y="1721"/>
                  </a:lnTo>
                  <a:lnTo>
                    <a:pt x="5666" y="1670"/>
                  </a:lnTo>
                  <a:lnTo>
                    <a:pt x="5602" y="1620"/>
                  </a:lnTo>
                  <a:lnTo>
                    <a:pt x="5536" y="1569"/>
                  </a:lnTo>
                  <a:lnTo>
                    <a:pt x="5468" y="1517"/>
                  </a:lnTo>
                  <a:lnTo>
                    <a:pt x="5397" y="1465"/>
                  </a:lnTo>
                  <a:lnTo>
                    <a:pt x="5324" y="1413"/>
                  </a:lnTo>
                  <a:lnTo>
                    <a:pt x="5248" y="1362"/>
                  </a:lnTo>
                  <a:lnTo>
                    <a:pt x="5170" y="1310"/>
                  </a:lnTo>
                  <a:lnTo>
                    <a:pt x="5090" y="1258"/>
                  </a:lnTo>
                  <a:lnTo>
                    <a:pt x="5008" y="1207"/>
                  </a:lnTo>
                  <a:close/>
                </a:path>
              </a:pathLst>
            </a:custGeom>
            <a:solidFill>
              <a:srgbClr val="005B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029" name="Group 32"/>
          <p:cNvGrpSpPr>
            <a:grpSpLocks/>
          </p:cNvGrpSpPr>
          <p:nvPr/>
        </p:nvGrpSpPr>
        <p:grpSpPr bwMode="auto">
          <a:xfrm>
            <a:off x="454025" y="309563"/>
            <a:ext cx="6221413" cy="314325"/>
            <a:chOff x="286" y="195"/>
            <a:chExt cx="3919" cy="198"/>
          </a:xfrm>
        </p:grpSpPr>
        <p:sp>
          <p:nvSpPr>
            <p:cNvPr id="74785" name="Line 33"/>
            <p:cNvSpPr>
              <a:spLocks noChangeShapeType="1"/>
            </p:cNvSpPr>
            <p:nvPr userDrawn="1"/>
          </p:nvSpPr>
          <p:spPr bwMode="auto">
            <a:xfrm>
              <a:off x="286" y="196"/>
              <a:ext cx="168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86" name="Line 34"/>
            <p:cNvSpPr>
              <a:spLocks noChangeShapeType="1"/>
            </p:cNvSpPr>
            <p:nvPr userDrawn="1"/>
          </p:nvSpPr>
          <p:spPr bwMode="auto">
            <a:xfrm>
              <a:off x="1969" y="195"/>
              <a:ext cx="196" cy="19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87" name="Line 35"/>
            <p:cNvSpPr>
              <a:spLocks noChangeShapeType="1"/>
            </p:cNvSpPr>
            <p:nvPr userDrawn="1"/>
          </p:nvSpPr>
          <p:spPr bwMode="auto">
            <a:xfrm>
              <a:off x="2165" y="393"/>
              <a:ext cx="204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030" name="Group 36"/>
          <p:cNvGrpSpPr>
            <a:grpSpLocks/>
          </p:cNvGrpSpPr>
          <p:nvPr/>
        </p:nvGrpSpPr>
        <p:grpSpPr bwMode="auto">
          <a:xfrm>
            <a:off x="458788" y="163513"/>
            <a:ext cx="8255000" cy="593725"/>
            <a:chOff x="289" y="103"/>
            <a:chExt cx="5200" cy="374"/>
          </a:xfrm>
        </p:grpSpPr>
        <p:sp>
          <p:nvSpPr>
            <p:cNvPr id="74789" name="Rectangle 37"/>
            <p:cNvSpPr>
              <a:spLocks noChangeArrowheads="1"/>
            </p:cNvSpPr>
            <p:nvPr userDrawn="1"/>
          </p:nvSpPr>
          <p:spPr bwMode="auto">
            <a:xfrm>
              <a:off x="289" y="155"/>
              <a:ext cx="1879" cy="6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90" name="Rectangle 38"/>
            <p:cNvSpPr>
              <a:spLocks noChangeArrowheads="1"/>
            </p:cNvSpPr>
            <p:nvPr userDrawn="1"/>
          </p:nvSpPr>
          <p:spPr bwMode="auto">
            <a:xfrm rot="2700000">
              <a:off x="2113" y="287"/>
              <a:ext cx="374" cy="6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791" name="Rectangle 39"/>
            <p:cNvSpPr>
              <a:spLocks noChangeArrowheads="1"/>
            </p:cNvSpPr>
            <p:nvPr userDrawn="1"/>
          </p:nvSpPr>
          <p:spPr bwMode="auto">
            <a:xfrm>
              <a:off x="2431" y="423"/>
              <a:ext cx="3058" cy="6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479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08800" y="6553200"/>
            <a:ext cx="18065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9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3788" y="6553200"/>
            <a:ext cx="2714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fld id="{45FE9117-9D17-4175-824A-95699CC70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itchFamily="34" charset="0"/>
        </a:defRPr>
      </a:lvl9pPr>
    </p:titleStyle>
    <p:bodyStyle>
      <a:lvl1pPr marL="230188" indent="-230188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hyperlink" Target="http://www.google.com/products/catalog?q=flash+drive&amp;hl=en&amp;safe=active&amp;rlz=1T4SUNA_enUS285US285&amp;prmd=ivnsr&amp;resnum=2&amp;biw=1129&amp;bih=1373&amp;um=1&amp;ie=UTF-8&amp;tbm=shop&amp;cid=14638289144054271925&amp;sa=X&amp;ei=Y-wVTsSuJrGHsAK2ktxE&amp;ved=0CH4Q5g0wAA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6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wmf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75994" y="951333"/>
            <a:ext cx="5805488" cy="41857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Cyber Informed Engineering</a:t>
            </a:r>
            <a:endParaRPr lang="en-US" dirty="0">
              <a:latin typeface="Arial" charset="0"/>
            </a:endParaRPr>
          </a:p>
        </p:txBody>
      </p:sp>
      <p:pic>
        <p:nvPicPr>
          <p:cNvPr id="15364" name="Picture 3" descr="tva_610x32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10" y="3401413"/>
            <a:ext cx="385445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Screen Shot 2013-08-20 at 2.46.4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33" y="2110020"/>
            <a:ext cx="2746905" cy="155296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" name="Group 127"/>
          <p:cNvGrpSpPr>
            <a:grpSpLocks noChangeAspect="1"/>
          </p:cNvGrpSpPr>
          <p:nvPr/>
        </p:nvGrpSpPr>
        <p:grpSpPr bwMode="auto">
          <a:xfrm>
            <a:off x="468313" y="5227638"/>
            <a:ext cx="1374775" cy="1233487"/>
            <a:chOff x="3456" y="720"/>
            <a:chExt cx="1923" cy="1726"/>
          </a:xfrm>
        </p:grpSpPr>
        <p:sp>
          <p:nvSpPr>
            <p:cNvPr id="15371" name="Rectangle 128"/>
            <p:cNvSpPr>
              <a:spLocks noChangeAspect="1" noChangeArrowheads="1"/>
            </p:cNvSpPr>
            <p:nvPr/>
          </p:nvSpPr>
          <p:spPr bwMode="black">
            <a:xfrm>
              <a:off x="3876" y="1823"/>
              <a:ext cx="18" cy="2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29"/>
            <p:cNvSpPr>
              <a:spLocks noChangeAspect="1" noEditPoints="1"/>
            </p:cNvSpPr>
            <p:nvPr/>
          </p:nvSpPr>
          <p:spPr bwMode="black">
            <a:xfrm>
              <a:off x="3915" y="1799"/>
              <a:ext cx="94" cy="277"/>
            </a:xfrm>
            <a:custGeom>
              <a:avLst/>
              <a:gdLst>
                <a:gd name="T0" fmla="*/ 52 w 845"/>
                <a:gd name="T1" fmla="*/ 138 h 2490"/>
                <a:gd name="T2" fmla="*/ 58 w 845"/>
                <a:gd name="T3" fmla="*/ 141 h 2490"/>
                <a:gd name="T4" fmla="*/ 64 w 845"/>
                <a:gd name="T5" fmla="*/ 146 h 2490"/>
                <a:gd name="T6" fmla="*/ 69 w 845"/>
                <a:gd name="T7" fmla="*/ 152 h 2490"/>
                <a:gd name="T8" fmla="*/ 72 w 845"/>
                <a:gd name="T9" fmla="*/ 160 h 2490"/>
                <a:gd name="T10" fmla="*/ 75 w 845"/>
                <a:gd name="T11" fmla="*/ 169 h 2490"/>
                <a:gd name="T12" fmla="*/ 77 w 845"/>
                <a:gd name="T13" fmla="*/ 179 h 2490"/>
                <a:gd name="T14" fmla="*/ 78 w 845"/>
                <a:gd name="T15" fmla="*/ 190 h 2490"/>
                <a:gd name="T16" fmla="*/ 77 w 845"/>
                <a:gd name="T17" fmla="*/ 207 h 2490"/>
                <a:gd name="T18" fmla="*/ 75 w 845"/>
                <a:gd name="T19" fmla="*/ 218 h 2490"/>
                <a:gd name="T20" fmla="*/ 73 w 845"/>
                <a:gd name="T21" fmla="*/ 228 h 2490"/>
                <a:gd name="T22" fmla="*/ 69 w 845"/>
                <a:gd name="T23" fmla="*/ 237 h 2490"/>
                <a:gd name="T24" fmla="*/ 65 w 845"/>
                <a:gd name="T25" fmla="*/ 244 h 2490"/>
                <a:gd name="T26" fmla="*/ 59 w 845"/>
                <a:gd name="T27" fmla="*/ 249 h 2490"/>
                <a:gd name="T28" fmla="*/ 53 w 845"/>
                <a:gd name="T29" fmla="*/ 252 h 2490"/>
                <a:gd name="T30" fmla="*/ 45 w 845"/>
                <a:gd name="T31" fmla="*/ 253 h 2490"/>
                <a:gd name="T32" fmla="*/ 38 w 845"/>
                <a:gd name="T33" fmla="*/ 251 h 2490"/>
                <a:gd name="T34" fmla="*/ 32 w 845"/>
                <a:gd name="T35" fmla="*/ 247 h 2490"/>
                <a:gd name="T36" fmla="*/ 27 w 845"/>
                <a:gd name="T37" fmla="*/ 240 h 2490"/>
                <a:gd name="T38" fmla="*/ 23 w 845"/>
                <a:gd name="T39" fmla="*/ 232 h 2490"/>
                <a:gd name="T40" fmla="*/ 20 w 845"/>
                <a:gd name="T41" fmla="*/ 223 h 2490"/>
                <a:gd name="T42" fmla="*/ 18 w 845"/>
                <a:gd name="T43" fmla="*/ 212 h 2490"/>
                <a:gd name="T44" fmla="*/ 16 w 845"/>
                <a:gd name="T45" fmla="*/ 201 h 2490"/>
                <a:gd name="T46" fmla="*/ 16 w 845"/>
                <a:gd name="T47" fmla="*/ 190 h 2490"/>
                <a:gd name="T48" fmla="*/ 17 w 845"/>
                <a:gd name="T49" fmla="*/ 179 h 2490"/>
                <a:gd name="T50" fmla="*/ 19 w 845"/>
                <a:gd name="T51" fmla="*/ 169 h 2490"/>
                <a:gd name="T52" fmla="*/ 22 w 845"/>
                <a:gd name="T53" fmla="*/ 160 h 2490"/>
                <a:gd name="T54" fmla="*/ 26 w 845"/>
                <a:gd name="T55" fmla="*/ 153 h 2490"/>
                <a:gd name="T56" fmla="*/ 31 w 845"/>
                <a:gd name="T57" fmla="*/ 146 h 2490"/>
                <a:gd name="T58" fmla="*/ 36 w 845"/>
                <a:gd name="T59" fmla="*/ 141 h 2490"/>
                <a:gd name="T60" fmla="*/ 42 w 845"/>
                <a:gd name="T61" fmla="*/ 138 h 2490"/>
                <a:gd name="T62" fmla="*/ 78 w 845"/>
                <a:gd name="T63" fmla="*/ 272 h 2490"/>
                <a:gd name="T64" fmla="*/ 78 w 845"/>
                <a:gd name="T65" fmla="*/ 139 h 2490"/>
                <a:gd name="T66" fmla="*/ 71 w 845"/>
                <a:gd name="T67" fmla="*/ 128 h 2490"/>
                <a:gd name="T68" fmla="*/ 63 w 845"/>
                <a:gd name="T69" fmla="*/ 120 h 2490"/>
                <a:gd name="T70" fmla="*/ 55 w 845"/>
                <a:gd name="T71" fmla="*/ 115 h 2490"/>
                <a:gd name="T72" fmla="*/ 45 w 845"/>
                <a:gd name="T73" fmla="*/ 113 h 2490"/>
                <a:gd name="T74" fmla="*/ 35 w 845"/>
                <a:gd name="T75" fmla="*/ 115 h 2490"/>
                <a:gd name="T76" fmla="*/ 27 w 845"/>
                <a:gd name="T77" fmla="*/ 120 h 2490"/>
                <a:gd name="T78" fmla="*/ 19 w 845"/>
                <a:gd name="T79" fmla="*/ 128 h 2490"/>
                <a:gd name="T80" fmla="*/ 12 w 845"/>
                <a:gd name="T81" fmla="*/ 138 h 2490"/>
                <a:gd name="T82" fmla="*/ 7 w 845"/>
                <a:gd name="T83" fmla="*/ 150 h 2490"/>
                <a:gd name="T84" fmla="*/ 3 w 845"/>
                <a:gd name="T85" fmla="*/ 163 h 2490"/>
                <a:gd name="T86" fmla="*/ 1 w 845"/>
                <a:gd name="T87" fmla="*/ 178 h 2490"/>
                <a:gd name="T88" fmla="*/ 0 w 845"/>
                <a:gd name="T89" fmla="*/ 194 h 2490"/>
                <a:gd name="T90" fmla="*/ 1 w 845"/>
                <a:gd name="T91" fmla="*/ 210 h 2490"/>
                <a:gd name="T92" fmla="*/ 3 w 845"/>
                <a:gd name="T93" fmla="*/ 226 h 2490"/>
                <a:gd name="T94" fmla="*/ 7 w 845"/>
                <a:gd name="T95" fmla="*/ 240 h 2490"/>
                <a:gd name="T96" fmla="*/ 12 w 845"/>
                <a:gd name="T97" fmla="*/ 252 h 2490"/>
                <a:gd name="T98" fmla="*/ 19 w 845"/>
                <a:gd name="T99" fmla="*/ 262 h 2490"/>
                <a:gd name="T100" fmla="*/ 27 w 845"/>
                <a:gd name="T101" fmla="*/ 270 h 2490"/>
                <a:gd name="T102" fmla="*/ 35 w 845"/>
                <a:gd name="T103" fmla="*/ 275 h 2490"/>
                <a:gd name="T104" fmla="*/ 45 w 845"/>
                <a:gd name="T105" fmla="*/ 277 h 2490"/>
                <a:gd name="T106" fmla="*/ 55 w 845"/>
                <a:gd name="T107" fmla="*/ 275 h 2490"/>
                <a:gd name="T108" fmla="*/ 63 w 845"/>
                <a:gd name="T109" fmla="*/ 270 h 2490"/>
                <a:gd name="T110" fmla="*/ 71 w 845"/>
                <a:gd name="T111" fmla="*/ 262 h 2490"/>
                <a:gd name="T112" fmla="*/ 78 w 845"/>
                <a:gd name="T113" fmla="*/ 251 h 24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45" h="2490">
                  <a:moveTo>
                    <a:pt x="422" y="1238"/>
                  </a:moveTo>
                  <a:lnTo>
                    <a:pt x="438" y="1239"/>
                  </a:lnTo>
                  <a:lnTo>
                    <a:pt x="454" y="1241"/>
                  </a:lnTo>
                  <a:lnTo>
                    <a:pt x="469" y="1244"/>
                  </a:lnTo>
                  <a:lnTo>
                    <a:pt x="484" y="1248"/>
                  </a:lnTo>
                  <a:lnTo>
                    <a:pt x="498" y="1254"/>
                  </a:lnTo>
                  <a:lnTo>
                    <a:pt x="512" y="1260"/>
                  </a:lnTo>
                  <a:lnTo>
                    <a:pt x="525" y="1268"/>
                  </a:lnTo>
                  <a:lnTo>
                    <a:pt x="538" y="1277"/>
                  </a:lnTo>
                  <a:lnTo>
                    <a:pt x="551" y="1286"/>
                  </a:lnTo>
                  <a:lnTo>
                    <a:pt x="563" y="1297"/>
                  </a:lnTo>
                  <a:lnTo>
                    <a:pt x="575" y="1309"/>
                  </a:lnTo>
                  <a:lnTo>
                    <a:pt x="586" y="1322"/>
                  </a:lnTo>
                  <a:lnTo>
                    <a:pt x="597" y="1335"/>
                  </a:lnTo>
                  <a:lnTo>
                    <a:pt x="607" y="1350"/>
                  </a:lnTo>
                  <a:lnTo>
                    <a:pt x="616" y="1365"/>
                  </a:lnTo>
                  <a:lnTo>
                    <a:pt x="626" y="1382"/>
                  </a:lnTo>
                  <a:lnTo>
                    <a:pt x="635" y="1399"/>
                  </a:lnTo>
                  <a:lnTo>
                    <a:pt x="642" y="1417"/>
                  </a:lnTo>
                  <a:lnTo>
                    <a:pt x="650" y="1436"/>
                  </a:lnTo>
                  <a:lnTo>
                    <a:pt x="657" y="1455"/>
                  </a:lnTo>
                  <a:lnTo>
                    <a:pt x="664" y="1475"/>
                  </a:lnTo>
                  <a:lnTo>
                    <a:pt x="669" y="1496"/>
                  </a:lnTo>
                  <a:lnTo>
                    <a:pt x="675" y="1517"/>
                  </a:lnTo>
                  <a:lnTo>
                    <a:pt x="680" y="1539"/>
                  </a:lnTo>
                  <a:lnTo>
                    <a:pt x="684" y="1561"/>
                  </a:lnTo>
                  <a:lnTo>
                    <a:pt x="688" y="1585"/>
                  </a:lnTo>
                  <a:lnTo>
                    <a:pt x="691" y="1609"/>
                  </a:lnTo>
                  <a:lnTo>
                    <a:pt x="694" y="1632"/>
                  </a:lnTo>
                  <a:lnTo>
                    <a:pt x="695" y="1657"/>
                  </a:lnTo>
                  <a:lnTo>
                    <a:pt x="697" y="1682"/>
                  </a:lnTo>
                  <a:lnTo>
                    <a:pt x="698" y="1707"/>
                  </a:lnTo>
                  <a:lnTo>
                    <a:pt x="698" y="1733"/>
                  </a:lnTo>
                  <a:lnTo>
                    <a:pt x="697" y="1787"/>
                  </a:lnTo>
                  <a:lnTo>
                    <a:pt x="694" y="1840"/>
                  </a:lnTo>
                  <a:lnTo>
                    <a:pt x="692" y="1865"/>
                  </a:lnTo>
                  <a:lnTo>
                    <a:pt x="689" y="1891"/>
                  </a:lnTo>
                  <a:lnTo>
                    <a:pt x="686" y="1916"/>
                  </a:lnTo>
                  <a:lnTo>
                    <a:pt x="682" y="1940"/>
                  </a:lnTo>
                  <a:lnTo>
                    <a:pt x="677" y="1963"/>
                  </a:lnTo>
                  <a:lnTo>
                    <a:pt x="673" y="1987"/>
                  </a:lnTo>
                  <a:lnTo>
                    <a:pt x="667" y="2010"/>
                  </a:lnTo>
                  <a:lnTo>
                    <a:pt x="661" y="2032"/>
                  </a:lnTo>
                  <a:lnTo>
                    <a:pt x="654" y="2052"/>
                  </a:lnTo>
                  <a:lnTo>
                    <a:pt x="647" y="2073"/>
                  </a:lnTo>
                  <a:lnTo>
                    <a:pt x="639" y="2092"/>
                  </a:lnTo>
                  <a:lnTo>
                    <a:pt x="631" y="2112"/>
                  </a:lnTo>
                  <a:lnTo>
                    <a:pt x="623" y="2130"/>
                  </a:lnTo>
                  <a:lnTo>
                    <a:pt x="613" y="2146"/>
                  </a:lnTo>
                  <a:lnTo>
                    <a:pt x="603" y="2163"/>
                  </a:lnTo>
                  <a:lnTo>
                    <a:pt x="592" y="2178"/>
                  </a:lnTo>
                  <a:lnTo>
                    <a:pt x="582" y="2193"/>
                  </a:lnTo>
                  <a:lnTo>
                    <a:pt x="570" y="2206"/>
                  </a:lnTo>
                  <a:lnTo>
                    <a:pt x="558" y="2218"/>
                  </a:lnTo>
                  <a:lnTo>
                    <a:pt x="545" y="2228"/>
                  </a:lnTo>
                  <a:lnTo>
                    <a:pt x="532" y="2238"/>
                  </a:lnTo>
                  <a:lnTo>
                    <a:pt x="518" y="2247"/>
                  </a:lnTo>
                  <a:lnTo>
                    <a:pt x="503" y="2254"/>
                  </a:lnTo>
                  <a:lnTo>
                    <a:pt x="488" y="2261"/>
                  </a:lnTo>
                  <a:lnTo>
                    <a:pt x="472" y="2265"/>
                  </a:lnTo>
                  <a:lnTo>
                    <a:pt x="456" y="2269"/>
                  </a:lnTo>
                  <a:lnTo>
                    <a:pt x="439" y="2271"/>
                  </a:lnTo>
                  <a:lnTo>
                    <a:pt x="422" y="2272"/>
                  </a:lnTo>
                  <a:lnTo>
                    <a:pt x="405" y="2271"/>
                  </a:lnTo>
                  <a:lnTo>
                    <a:pt x="390" y="2269"/>
                  </a:lnTo>
                  <a:lnTo>
                    <a:pt x="375" y="2265"/>
                  </a:lnTo>
                  <a:lnTo>
                    <a:pt x="360" y="2260"/>
                  </a:lnTo>
                  <a:lnTo>
                    <a:pt x="345" y="2253"/>
                  </a:lnTo>
                  <a:lnTo>
                    <a:pt x="332" y="2246"/>
                  </a:lnTo>
                  <a:lnTo>
                    <a:pt x="318" y="2237"/>
                  </a:lnTo>
                  <a:lnTo>
                    <a:pt x="305" y="2226"/>
                  </a:lnTo>
                  <a:lnTo>
                    <a:pt x="292" y="2216"/>
                  </a:lnTo>
                  <a:lnTo>
                    <a:pt x="280" y="2203"/>
                  </a:lnTo>
                  <a:lnTo>
                    <a:pt x="269" y="2188"/>
                  </a:lnTo>
                  <a:lnTo>
                    <a:pt x="257" y="2174"/>
                  </a:lnTo>
                  <a:lnTo>
                    <a:pt x="246" y="2158"/>
                  </a:lnTo>
                  <a:lnTo>
                    <a:pt x="237" y="2142"/>
                  </a:lnTo>
                  <a:lnTo>
                    <a:pt x="227" y="2125"/>
                  </a:lnTo>
                  <a:lnTo>
                    <a:pt x="218" y="2106"/>
                  </a:lnTo>
                  <a:lnTo>
                    <a:pt x="210" y="2087"/>
                  </a:lnTo>
                  <a:lnTo>
                    <a:pt x="201" y="2067"/>
                  </a:lnTo>
                  <a:lnTo>
                    <a:pt x="193" y="2047"/>
                  </a:lnTo>
                  <a:lnTo>
                    <a:pt x="187" y="2025"/>
                  </a:lnTo>
                  <a:lnTo>
                    <a:pt x="180" y="2004"/>
                  </a:lnTo>
                  <a:lnTo>
                    <a:pt x="174" y="1981"/>
                  </a:lnTo>
                  <a:lnTo>
                    <a:pt x="168" y="1957"/>
                  </a:lnTo>
                  <a:lnTo>
                    <a:pt x="164" y="1934"/>
                  </a:lnTo>
                  <a:lnTo>
                    <a:pt x="160" y="1909"/>
                  </a:lnTo>
                  <a:lnTo>
                    <a:pt x="155" y="1886"/>
                  </a:lnTo>
                  <a:lnTo>
                    <a:pt x="152" y="1861"/>
                  </a:lnTo>
                  <a:lnTo>
                    <a:pt x="150" y="1836"/>
                  </a:lnTo>
                  <a:lnTo>
                    <a:pt x="148" y="1810"/>
                  </a:lnTo>
                  <a:lnTo>
                    <a:pt x="147" y="1785"/>
                  </a:lnTo>
                  <a:lnTo>
                    <a:pt x="146" y="1759"/>
                  </a:lnTo>
                  <a:lnTo>
                    <a:pt x="145" y="1733"/>
                  </a:lnTo>
                  <a:lnTo>
                    <a:pt x="146" y="1708"/>
                  </a:lnTo>
                  <a:lnTo>
                    <a:pt x="147" y="1684"/>
                  </a:lnTo>
                  <a:lnTo>
                    <a:pt x="148" y="1661"/>
                  </a:lnTo>
                  <a:lnTo>
                    <a:pt x="150" y="1637"/>
                  </a:lnTo>
                  <a:lnTo>
                    <a:pt x="153" y="1613"/>
                  </a:lnTo>
                  <a:lnTo>
                    <a:pt x="157" y="1590"/>
                  </a:lnTo>
                  <a:lnTo>
                    <a:pt x="161" y="1568"/>
                  </a:lnTo>
                  <a:lnTo>
                    <a:pt x="166" y="1545"/>
                  </a:lnTo>
                  <a:lnTo>
                    <a:pt x="172" y="1523"/>
                  </a:lnTo>
                  <a:lnTo>
                    <a:pt x="177" y="1502"/>
                  </a:lnTo>
                  <a:lnTo>
                    <a:pt x="184" y="1481"/>
                  </a:lnTo>
                  <a:lnTo>
                    <a:pt x="190" y="1462"/>
                  </a:lnTo>
                  <a:lnTo>
                    <a:pt x="198" y="1442"/>
                  </a:lnTo>
                  <a:lnTo>
                    <a:pt x="206" y="1423"/>
                  </a:lnTo>
                  <a:lnTo>
                    <a:pt x="215" y="1404"/>
                  </a:lnTo>
                  <a:lnTo>
                    <a:pt x="224" y="1387"/>
                  </a:lnTo>
                  <a:lnTo>
                    <a:pt x="233" y="1371"/>
                  </a:lnTo>
                  <a:lnTo>
                    <a:pt x="243" y="1355"/>
                  </a:lnTo>
                  <a:lnTo>
                    <a:pt x="253" y="1339"/>
                  </a:lnTo>
                  <a:lnTo>
                    <a:pt x="264" y="1325"/>
                  </a:lnTo>
                  <a:lnTo>
                    <a:pt x="276" y="1312"/>
                  </a:lnTo>
                  <a:lnTo>
                    <a:pt x="286" y="1300"/>
                  </a:lnTo>
                  <a:lnTo>
                    <a:pt x="298" y="1289"/>
                  </a:lnTo>
                  <a:lnTo>
                    <a:pt x="311" y="1279"/>
                  </a:lnTo>
                  <a:lnTo>
                    <a:pt x="324" y="1269"/>
                  </a:lnTo>
                  <a:lnTo>
                    <a:pt x="337" y="1261"/>
                  </a:lnTo>
                  <a:lnTo>
                    <a:pt x="350" y="1254"/>
                  </a:lnTo>
                  <a:lnTo>
                    <a:pt x="364" y="1248"/>
                  </a:lnTo>
                  <a:lnTo>
                    <a:pt x="378" y="1244"/>
                  </a:lnTo>
                  <a:lnTo>
                    <a:pt x="392" y="1241"/>
                  </a:lnTo>
                  <a:lnTo>
                    <a:pt x="406" y="1239"/>
                  </a:lnTo>
                  <a:lnTo>
                    <a:pt x="422" y="1238"/>
                  </a:lnTo>
                  <a:close/>
                  <a:moveTo>
                    <a:pt x="698" y="2446"/>
                  </a:moveTo>
                  <a:lnTo>
                    <a:pt x="845" y="2446"/>
                  </a:lnTo>
                  <a:lnTo>
                    <a:pt x="845" y="0"/>
                  </a:lnTo>
                  <a:lnTo>
                    <a:pt x="698" y="0"/>
                  </a:lnTo>
                  <a:lnTo>
                    <a:pt x="698" y="1253"/>
                  </a:lnTo>
                  <a:lnTo>
                    <a:pt x="684" y="1226"/>
                  </a:lnTo>
                  <a:lnTo>
                    <a:pt x="669" y="1201"/>
                  </a:lnTo>
                  <a:lnTo>
                    <a:pt x="654" y="1177"/>
                  </a:lnTo>
                  <a:lnTo>
                    <a:pt x="639" y="1154"/>
                  </a:lnTo>
                  <a:lnTo>
                    <a:pt x="622" y="1134"/>
                  </a:lnTo>
                  <a:lnTo>
                    <a:pt x="605" y="1115"/>
                  </a:lnTo>
                  <a:lnTo>
                    <a:pt x="587" y="1097"/>
                  </a:lnTo>
                  <a:lnTo>
                    <a:pt x="569" y="1082"/>
                  </a:lnTo>
                  <a:lnTo>
                    <a:pt x="550" y="1068"/>
                  </a:lnTo>
                  <a:lnTo>
                    <a:pt x="531" y="1055"/>
                  </a:lnTo>
                  <a:lnTo>
                    <a:pt x="511" y="1044"/>
                  </a:lnTo>
                  <a:lnTo>
                    <a:pt x="492" y="1035"/>
                  </a:lnTo>
                  <a:lnTo>
                    <a:pt x="471" y="1029"/>
                  </a:lnTo>
                  <a:lnTo>
                    <a:pt x="450" y="1024"/>
                  </a:lnTo>
                  <a:lnTo>
                    <a:pt x="429" y="1020"/>
                  </a:lnTo>
                  <a:lnTo>
                    <a:pt x="408" y="1019"/>
                  </a:lnTo>
                  <a:lnTo>
                    <a:pt x="385" y="1020"/>
                  </a:lnTo>
                  <a:lnTo>
                    <a:pt x="362" y="1024"/>
                  </a:lnTo>
                  <a:lnTo>
                    <a:pt x="340" y="1028"/>
                  </a:lnTo>
                  <a:lnTo>
                    <a:pt x="319" y="1034"/>
                  </a:lnTo>
                  <a:lnTo>
                    <a:pt x="298" y="1043"/>
                  </a:lnTo>
                  <a:lnTo>
                    <a:pt x="278" y="1053"/>
                  </a:lnTo>
                  <a:lnTo>
                    <a:pt x="258" y="1065"/>
                  </a:lnTo>
                  <a:lnTo>
                    <a:pt x="239" y="1079"/>
                  </a:lnTo>
                  <a:lnTo>
                    <a:pt x="220" y="1093"/>
                  </a:lnTo>
                  <a:lnTo>
                    <a:pt x="203" y="1109"/>
                  </a:lnTo>
                  <a:lnTo>
                    <a:pt x="186" y="1127"/>
                  </a:lnTo>
                  <a:lnTo>
                    <a:pt x="170" y="1147"/>
                  </a:lnTo>
                  <a:lnTo>
                    <a:pt x="153" y="1167"/>
                  </a:lnTo>
                  <a:lnTo>
                    <a:pt x="138" y="1189"/>
                  </a:lnTo>
                  <a:lnTo>
                    <a:pt x="124" y="1212"/>
                  </a:lnTo>
                  <a:lnTo>
                    <a:pt x="111" y="1237"/>
                  </a:lnTo>
                  <a:lnTo>
                    <a:pt x="98" y="1261"/>
                  </a:lnTo>
                  <a:lnTo>
                    <a:pt x="85" y="1289"/>
                  </a:lnTo>
                  <a:lnTo>
                    <a:pt x="74" y="1316"/>
                  </a:lnTo>
                  <a:lnTo>
                    <a:pt x="64" y="1345"/>
                  </a:lnTo>
                  <a:lnTo>
                    <a:pt x="54" y="1374"/>
                  </a:lnTo>
                  <a:lnTo>
                    <a:pt x="44" y="1404"/>
                  </a:lnTo>
                  <a:lnTo>
                    <a:pt x="36" y="1436"/>
                  </a:lnTo>
                  <a:lnTo>
                    <a:pt x="29" y="1468"/>
                  </a:lnTo>
                  <a:lnTo>
                    <a:pt x="21" y="1501"/>
                  </a:lnTo>
                  <a:lnTo>
                    <a:pt x="16" y="1534"/>
                  </a:lnTo>
                  <a:lnTo>
                    <a:pt x="11" y="1569"/>
                  </a:lnTo>
                  <a:lnTo>
                    <a:pt x="7" y="1603"/>
                  </a:lnTo>
                  <a:lnTo>
                    <a:pt x="4" y="1639"/>
                  </a:lnTo>
                  <a:lnTo>
                    <a:pt x="2" y="1675"/>
                  </a:lnTo>
                  <a:lnTo>
                    <a:pt x="0" y="1711"/>
                  </a:lnTo>
                  <a:lnTo>
                    <a:pt x="0" y="1747"/>
                  </a:lnTo>
                  <a:lnTo>
                    <a:pt x="0" y="1784"/>
                  </a:lnTo>
                  <a:lnTo>
                    <a:pt x="2" y="1821"/>
                  </a:lnTo>
                  <a:lnTo>
                    <a:pt x="4" y="1856"/>
                  </a:lnTo>
                  <a:lnTo>
                    <a:pt x="7" y="1892"/>
                  </a:lnTo>
                  <a:lnTo>
                    <a:pt x="11" y="1928"/>
                  </a:lnTo>
                  <a:lnTo>
                    <a:pt x="16" y="1962"/>
                  </a:lnTo>
                  <a:lnTo>
                    <a:pt x="21" y="1996"/>
                  </a:lnTo>
                  <a:lnTo>
                    <a:pt x="29" y="2029"/>
                  </a:lnTo>
                  <a:lnTo>
                    <a:pt x="36" y="2062"/>
                  </a:lnTo>
                  <a:lnTo>
                    <a:pt x="44" y="2094"/>
                  </a:lnTo>
                  <a:lnTo>
                    <a:pt x="54" y="2125"/>
                  </a:lnTo>
                  <a:lnTo>
                    <a:pt x="64" y="2155"/>
                  </a:lnTo>
                  <a:lnTo>
                    <a:pt x="74" y="2184"/>
                  </a:lnTo>
                  <a:lnTo>
                    <a:pt x="85" y="2213"/>
                  </a:lnTo>
                  <a:lnTo>
                    <a:pt x="98" y="2240"/>
                  </a:lnTo>
                  <a:lnTo>
                    <a:pt x="111" y="2266"/>
                  </a:lnTo>
                  <a:lnTo>
                    <a:pt x="124" y="2291"/>
                  </a:lnTo>
                  <a:lnTo>
                    <a:pt x="138" y="2315"/>
                  </a:lnTo>
                  <a:lnTo>
                    <a:pt x="153" y="2338"/>
                  </a:lnTo>
                  <a:lnTo>
                    <a:pt x="170" y="2358"/>
                  </a:lnTo>
                  <a:lnTo>
                    <a:pt x="186" y="2379"/>
                  </a:lnTo>
                  <a:lnTo>
                    <a:pt x="203" y="2397"/>
                  </a:lnTo>
                  <a:lnTo>
                    <a:pt x="220" y="2413"/>
                  </a:lnTo>
                  <a:lnTo>
                    <a:pt x="239" y="2430"/>
                  </a:lnTo>
                  <a:lnTo>
                    <a:pt x="258" y="2443"/>
                  </a:lnTo>
                  <a:lnTo>
                    <a:pt x="278" y="2456"/>
                  </a:lnTo>
                  <a:lnTo>
                    <a:pt x="298" y="2465"/>
                  </a:lnTo>
                  <a:lnTo>
                    <a:pt x="319" y="2474"/>
                  </a:lnTo>
                  <a:lnTo>
                    <a:pt x="340" y="2482"/>
                  </a:lnTo>
                  <a:lnTo>
                    <a:pt x="362" y="2486"/>
                  </a:lnTo>
                  <a:lnTo>
                    <a:pt x="385" y="2489"/>
                  </a:lnTo>
                  <a:lnTo>
                    <a:pt x="408" y="2490"/>
                  </a:lnTo>
                  <a:lnTo>
                    <a:pt x="429" y="2489"/>
                  </a:lnTo>
                  <a:lnTo>
                    <a:pt x="450" y="2486"/>
                  </a:lnTo>
                  <a:lnTo>
                    <a:pt x="471" y="2482"/>
                  </a:lnTo>
                  <a:lnTo>
                    <a:pt x="492" y="2474"/>
                  </a:lnTo>
                  <a:lnTo>
                    <a:pt x="511" y="2465"/>
                  </a:lnTo>
                  <a:lnTo>
                    <a:pt x="531" y="2455"/>
                  </a:lnTo>
                  <a:lnTo>
                    <a:pt x="550" y="2443"/>
                  </a:lnTo>
                  <a:lnTo>
                    <a:pt x="569" y="2429"/>
                  </a:lnTo>
                  <a:lnTo>
                    <a:pt x="587" y="2412"/>
                  </a:lnTo>
                  <a:lnTo>
                    <a:pt x="605" y="2395"/>
                  </a:lnTo>
                  <a:lnTo>
                    <a:pt x="622" y="2376"/>
                  </a:lnTo>
                  <a:lnTo>
                    <a:pt x="639" y="2355"/>
                  </a:lnTo>
                  <a:lnTo>
                    <a:pt x="654" y="2332"/>
                  </a:lnTo>
                  <a:lnTo>
                    <a:pt x="669" y="2309"/>
                  </a:lnTo>
                  <a:lnTo>
                    <a:pt x="684" y="2284"/>
                  </a:lnTo>
                  <a:lnTo>
                    <a:pt x="698" y="2257"/>
                  </a:lnTo>
                  <a:lnTo>
                    <a:pt x="698" y="24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30"/>
            <p:cNvSpPr>
              <a:spLocks noChangeAspect="1" noEditPoints="1"/>
            </p:cNvSpPr>
            <p:nvPr/>
          </p:nvSpPr>
          <p:spPr bwMode="black">
            <a:xfrm>
              <a:off x="4029" y="1912"/>
              <a:ext cx="93" cy="164"/>
            </a:xfrm>
            <a:custGeom>
              <a:avLst/>
              <a:gdLst>
                <a:gd name="T0" fmla="*/ 51 w 830"/>
                <a:gd name="T1" fmla="*/ 25 h 1471"/>
                <a:gd name="T2" fmla="*/ 58 w 830"/>
                <a:gd name="T3" fmla="*/ 28 h 1471"/>
                <a:gd name="T4" fmla="*/ 64 w 830"/>
                <a:gd name="T5" fmla="*/ 32 h 1471"/>
                <a:gd name="T6" fmla="*/ 69 w 830"/>
                <a:gd name="T7" fmla="*/ 39 h 1471"/>
                <a:gd name="T8" fmla="*/ 73 w 830"/>
                <a:gd name="T9" fmla="*/ 46 h 1471"/>
                <a:gd name="T10" fmla="*/ 76 w 830"/>
                <a:gd name="T11" fmla="*/ 56 h 1471"/>
                <a:gd name="T12" fmla="*/ 78 w 830"/>
                <a:gd name="T13" fmla="*/ 66 h 1471"/>
                <a:gd name="T14" fmla="*/ 78 w 830"/>
                <a:gd name="T15" fmla="*/ 77 h 1471"/>
                <a:gd name="T16" fmla="*/ 78 w 830"/>
                <a:gd name="T17" fmla="*/ 89 h 1471"/>
                <a:gd name="T18" fmla="*/ 77 w 830"/>
                <a:gd name="T19" fmla="*/ 100 h 1471"/>
                <a:gd name="T20" fmla="*/ 74 w 830"/>
                <a:gd name="T21" fmla="*/ 110 h 1471"/>
                <a:gd name="T22" fmla="*/ 71 w 830"/>
                <a:gd name="T23" fmla="*/ 120 h 1471"/>
                <a:gd name="T24" fmla="*/ 67 w 830"/>
                <a:gd name="T25" fmla="*/ 128 h 1471"/>
                <a:gd name="T26" fmla="*/ 62 w 830"/>
                <a:gd name="T27" fmla="*/ 134 h 1471"/>
                <a:gd name="T28" fmla="*/ 56 w 830"/>
                <a:gd name="T29" fmla="*/ 138 h 1471"/>
                <a:gd name="T30" fmla="*/ 49 w 830"/>
                <a:gd name="T31" fmla="*/ 140 h 1471"/>
                <a:gd name="T32" fmla="*/ 42 w 830"/>
                <a:gd name="T33" fmla="*/ 139 h 1471"/>
                <a:gd name="T34" fmla="*/ 35 w 830"/>
                <a:gd name="T35" fmla="*/ 136 h 1471"/>
                <a:gd name="T36" fmla="*/ 29 w 830"/>
                <a:gd name="T37" fmla="*/ 130 h 1471"/>
                <a:gd name="T38" fmla="*/ 25 w 830"/>
                <a:gd name="T39" fmla="*/ 123 h 1471"/>
                <a:gd name="T40" fmla="*/ 21 w 830"/>
                <a:gd name="T41" fmla="*/ 115 h 1471"/>
                <a:gd name="T42" fmla="*/ 19 w 830"/>
                <a:gd name="T43" fmla="*/ 105 h 1471"/>
                <a:gd name="T44" fmla="*/ 17 w 830"/>
                <a:gd name="T45" fmla="*/ 94 h 1471"/>
                <a:gd name="T46" fmla="*/ 16 w 830"/>
                <a:gd name="T47" fmla="*/ 77 h 1471"/>
                <a:gd name="T48" fmla="*/ 17 w 830"/>
                <a:gd name="T49" fmla="*/ 66 h 1471"/>
                <a:gd name="T50" fmla="*/ 19 w 830"/>
                <a:gd name="T51" fmla="*/ 56 h 1471"/>
                <a:gd name="T52" fmla="*/ 22 w 830"/>
                <a:gd name="T53" fmla="*/ 47 h 1471"/>
                <a:gd name="T54" fmla="*/ 25 w 830"/>
                <a:gd name="T55" fmla="*/ 39 h 1471"/>
                <a:gd name="T56" fmla="*/ 30 w 830"/>
                <a:gd name="T57" fmla="*/ 33 h 1471"/>
                <a:gd name="T58" fmla="*/ 35 w 830"/>
                <a:gd name="T59" fmla="*/ 28 h 1471"/>
                <a:gd name="T60" fmla="*/ 41 w 830"/>
                <a:gd name="T61" fmla="*/ 25 h 1471"/>
                <a:gd name="T62" fmla="*/ 93 w 830"/>
                <a:gd name="T63" fmla="*/ 3 h 1471"/>
                <a:gd name="T64" fmla="*/ 74 w 830"/>
                <a:gd name="T65" fmla="*/ 20 h 1471"/>
                <a:gd name="T66" fmla="*/ 66 w 830"/>
                <a:gd name="T67" fmla="*/ 11 h 1471"/>
                <a:gd name="T68" fmla="*/ 58 w 830"/>
                <a:gd name="T69" fmla="*/ 4 h 1471"/>
                <a:gd name="T70" fmla="*/ 49 w 830"/>
                <a:gd name="T71" fmla="*/ 1 h 1471"/>
                <a:gd name="T72" fmla="*/ 39 w 830"/>
                <a:gd name="T73" fmla="*/ 1 h 1471"/>
                <a:gd name="T74" fmla="*/ 30 w 830"/>
                <a:gd name="T75" fmla="*/ 4 h 1471"/>
                <a:gd name="T76" fmla="*/ 22 w 830"/>
                <a:gd name="T77" fmla="*/ 10 h 1471"/>
                <a:gd name="T78" fmla="*/ 15 w 830"/>
                <a:gd name="T79" fmla="*/ 19 h 1471"/>
                <a:gd name="T80" fmla="*/ 9 w 830"/>
                <a:gd name="T81" fmla="*/ 30 h 1471"/>
                <a:gd name="T82" fmla="*/ 5 w 830"/>
                <a:gd name="T83" fmla="*/ 43 h 1471"/>
                <a:gd name="T84" fmla="*/ 2 w 830"/>
                <a:gd name="T85" fmla="*/ 57 h 1471"/>
                <a:gd name="T86" fmla="*/ 0 w 830"/>
                <a:gd name="T87" fmla="*/ 73 h 1471"/>
                <a:gd name="T88" fmla="*/ 0 w 830"/>
                <a:gd name="T89" fmla="*/ 89 h 1471"/>
                <a:gd name="T90" fmla="*/ 2 w 830"/>
                <a:gd name="T91" fmla="*/ 105 h 1471"/>
                <a:gd name="T92" fmla="*/ 5 w 830"/>
                <a:gd name="T93" fmla="*/ 120 h 1471"/>
                <a:gd name="T94" fmla="*/ 9 w 830"/>
                <a:gd name="T95" fmla="*/ 133 h 1471"/>
                <a:gd name="T96" fmla="*/ 15 w 830"/>
                <a:gd name="T97" fmla="*/ 144 h 1471"/>
                <a:gd name="T98" fmla="*/ 22 w 830"/>
                <a:gd name="T99" fmla="*/ 154 h 1471"/>
                <a:gd name="T100" fmla="*/ 30 w 830"/>
                <a:gd name="T101" fmla="*/ 160 h 1471"/>
                <a:gd name="T102" fmla="*/ 39 w 830"/>
                <a:gd name="T103" fmla="*/ 164 h 1471"/>
                <a:gd name="T104" fmla="*/ 49 w 830"/>
                <a:gd name="T105" fmla="*/ 164 h 1471"/>
                <a:gd name="T106" fmla="*/ 58 w 830"/>
                <a:gd name="T107" fmla="*/ 160 h 1471"/>
                <a:gd name="T108" fmla="*/ 66 w 830"/>
                <a:gd name="T109" fmla="*/ 153 h 1471"/>
                <a:gd name="T110" fmla="*/ 74 w 830"/>
                <a:gd name="T111" fmla="*/ 144 h 1471"/>
                <a:gd name="T112" fmla="*/ 93 w 830"/>
                <a:gd name="T113" fmla="*/ 159 h 14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1471">
                  <a:moveTo>
                    <a:pt x="408" y="219"/>
                  </a:moveTo>
                  <a:lnTo>
                    <a:pt x="426" y="220"/>
                  </a:lnTo>
                  <a:lnTo>
                    <a:pt x="442" y="222"/>
                  </a:lnTo>
                  <a:lnTo>
                    <a:pt x="458" y="225"/>
                  </a:lnTo>
                  <a:lnTo>
                    <a:pt x="475" y="229"/>
                  </a:lnTo>
                  <a:lnTo>
                    <a:pt x="490" y="235"/>
                  </a:lnTo>
                  <a:lnTo>
                    <a:pt x="505" y="241"/>
                  </a:lnTo>
                  <a:lnTo>
                    <a:pt x="519" y="249"/>
                  </a:lnTo>
                  <a:lnTo>
                    <a:pt x="533" y="258"/>
                  </a:lnTo>
                  <a:lnTo>
                    <a:pt x="547" y="267"/>
                  </a:lnTo>
                  <a:lnTo>
                    <a:pt x="559" y="278"/>
                  </a:lnTo>
                  <a:lnTo>
                    <a:pt x="572" y="290"/>
                  </a:lnTo>
                  <a:lnTo>
                    <a:pt x="583" y="303"/>
                  </a:lnTo>
                  <a:lnTo>
                    <a:pt x="595" y="316"/>
                  </a:lnTo>
                  <a:lnTo>
                    <a:pt x="604" y="331"/>
                  </a:lnTo>
                  <a:lnTo>
                    <a:pt x="615" y="346"/>
                  </a:lnTo>
                  <a:lnTo>
                    <a:pt x="625" y="363"/>
                  </a:lnTo>
                  <a:lnTo>
                    <a:pt x="634" y="380"/>
                  </a:lnTo>
                  <a:lnTo>
                    <a:pt x="642" y="398"/>
                  </a:lnTo>
                  <a:lnTo>
                    <a:pt x="650" y="417"/>
                  </a:lnTo>
                  <a:lnTo>
                    <a:pt x="656" y="436"/>
                  </a:lnTo>
                  <a:lnTo>
                    <a:pt x="664" y="456"/>
                  </a:lnTo>
                  <a:lnTo>
                    <a:pt x="669" y="477"/>
                  </a:lnTo>
                  <a:lnTo>
                    <a:pt x="676" y="498"/>
                  </a:lnTo>
                  <a:lnTo>
                    <a:pt x="680" y="520"/>
                  </a:lnTo>
                  <a:lnTo>
                    <a:pt x="684" y="542"/>
                  </a:lnTo>
                  <a:lnTo>
                    <a:pt x="689" y="566"/>
                  </a:lnTo>
                  <a:lnTo>
                    <a:pt x="692" y="590"/>
                  </a:lnTo>
                  <a:lnTo>
                    <a:pt x="694" y="613"/>
                  </a:lnTo>
                  <a:lnTo>
                    <a:pt x="696" y="638"/>
                  </a:lnTo>
                  <a:lnTo>
                    <a:pt x="697" y="663"/>
                  </a:lnTo>
                  <a:lnTo>
                    <a:pt x="699" y="688"/>
                  </a:lnTo>
                  <a:lnTo>
                    <a:pt x="700" y="714"/>
                  </a:lnTo>
                  <a:lnTo>
                    <a:pt x="699" y="741"/>
                  </a:lnTo>
                  <a:lnTo>
                    <a:pt x="697" y="768"/>
                  </a:lnTo>
                  <a:lnTo>
                    <a:pt x="696" y="794"/>
                  </a:lnTo>
                  <a:lnTo>
                    <a:pt x="694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4" y="897"/>
                  </a:lnTo>
                  <a:lnTo>
                    <a:pt x="680" y="921"/>
                  </a:lnTo>
                  <a:lnTo>
                    <a:pt x="676" y="944"/>
                  </a:lnTo>
                  <a:lnTo>
                    <a:pt x="670" y="968"/>
                  </a:lnTo>
                  <a:lnTo>
                    <a:pt x="664" y="991"/>
                  </a:lnTo>
                  <a:lnTo>
                    <a:pt x="657" y="1013"/>
                  </a:lnTo>
                  <a:lnTo>
                    <a:pt x="651" y="1033"/>
                  </a:lnTo>
                  <a:lnTo>
                    <a:pt x="643" y="1054"/>
                  </a:lnTo>
                  <a:lnTo>
                    <a:pt x="635" y="1073"/>
                  </a:lnTo>
                  <a:lnTo>
                    <a:pt x="626" y="1093"/>
                  </a:lnTo>
                  <a:lnTo>
                    <a:pt x="617" y="1111"/>
                  </a:lnTo>
                  <a:lnTo>
                    <a:pt x="608" y="1127"/>
                  </a:lnTo>
                  <a:lnTo>
                    <a:pt x="598" y="1144"/>
                  </a:lnTo>
                  <a:lnTo>
                    <a:pt x="587" y="1159"/>
                  </a:lnTo>
                  <a:lnTo>
                    <a:pt x="575" y="1174"/>
                  </a:lnTo>
                  <a:lnTo>
                    <a:pt x="564" y="1187"/>
                  </a:lnTo>
                  <a:lnTo>
                    <a:pt x="552" y="1199"/>
                  </a:lnTo>
                  <a:lnTo>
                    <a:pt x="539" y="1209"/>
                  </a:lnTo>
                  <a:lnTo>
                    <a:pt x="527" y="1219"/>
                  </a:lnTo>
                  <a:lnTo>
                    <a:pt x="512" y="1228"/>
                  </a:lnTo>
                  <a:lnTo>
                    <a:pt x="499" y="1235"/>
                  </a:lnTo>
                  <a:lnTo>
                    <a:pt x="484" y="1242"/>
                  </a:lnTo>
                  <a:lnTo>
                    <a:pt x="469" y="1246"/>
                  </a:lnTo>
                  <a:lnTo>
                    <a:pt x="454" y="1250"/>
                  </a:lnTo>
                  <a:lnTo>
                    <a:pt x="439" y="1252"/>
                  </a:lnTo>
                  <a:lnTo>
                    <a:pt x="423" y="1253"/>
                  </a:lnTo>
                  <a:lnTo>
                    <a:pt x="405" y="1252"/>
                  </a:lnTo>
                  <a:lnTo>
                    <a:pt x="388" y="1250"/>
                  </a:lnTo>
                  <a:lnTo>
                    <a:pt x="372" y="1246"/>
                  </a:lnTo>
                  <a:lnTo>
                    <a:pt x="357" y="1241"/>
                  </a:lnTo>
                  <a:lnTo>
                    <a:pt x="342" y="1234"/>
                  </a:lnTo>
                  <a:lnTo>
                    <a:pt x="326" y="1227"/>
                  </a:lnTo>
                  <a:lnTo>
                    <a:pt x="312" y="1218"/>
                  </a:lnTo>
                  <a:lnTo>
                    <a:pt x="299" y="1207"/>
                  </a:lnTo>
                  <a:lnTo>
                    <a:pt x="286" y="1197"/>
                  </a:lnTo>
                  <a:lnTo>
                    <a:pt x="274" y="1184"/>
                  </a:lnTo>
                  <a:lnTo>
                    <a:pt x="263" y="1169"/>
                  </a:lnTo>
                  <a:lnTo>
                    <a:pt x="252" y="1155"/>
                  </a:lnTo>
                  <a:lnTo>
                    <a:pt x="241" y="1139"/>
                  </a:lnTo>
                  <a:lnTo>
                    <a:pt x="231" y="1123"/>
                  </a:lnTo>
                  <a:lnTo>
                    <a:pt x="221" y="1106"/>
                  </a:lnTo>
                  <a:lnTo>
                    <a:pt x="213" y="1087"/>
                  </a:lnTo>
                  <a:lnTo>
                    <a:pt x="205" y="1068"/>
                  </a:lnTo>
                  <a:lnTo>
                    <a:pt x="198" y="1048"/>
                  </a:lnTo>
                  <a:lnTo>
                    <a:pt x="190" y="1028"/>
                  </a:lnTo>
                  <a:lnTo>
                    <a:pt x="184" y="1006"/>
                  </a:lnTo>
                  <a:lnTo>
                    <a:pt x="177" y="985"/>
                  </a:lnTo>
                  <a:lnTo>
                    <a:pt x="172" y="962"/>
                  </a:lnTo>
                  <a:lnTo>
                    <a:pt x="167" y="938"/>
                  </a:lnTo>
                  <a:lnTo>
                    <a:pt x="162" y="915"/>
                  </a:lnTo>
                  <a:lnTo>
                    <a:pt x="159" y="890"/>
                  </a:lnTo>
                  <a:lnTo>
                    <a:pt x="155" y="867"/>
                  </a:lnTo>
                  <a:lnTo>
                    <a:pt x="152" y="842"/>
                  </a:lnTo>
                  <a:lnTo>
                    <a:pt x="150" y="817"/>
                  </a:lnTo>
                  <a:lnTo>
                    <a:pt x="147" y="766"/>
                  </a:lnTo>
                  <a:lnTo>
                    <a:pt x="146" y="714"/>
                  </a:lnTo>
                  <a:lnTo>
                    <a:pt x="146" y="689"/>
                  </a:lnTo>
                  <a:lnTo>
                    <a:pt x="147" y="665"/>
                  </a:lnTo>
                  <a:lnTo>
                    <a:pt x="149" y="642"/>
                  </a:lnTo>
                  <a:lnTo>
                    <a:pt x="150" y="618"/>
                  </a:lnTo>
                  <a:lnTo>
                    <a:pt x="153" y="594"/>
                  </a:lnTo>
                  <a:lnTo>
                    <a:pt x="157" y="571"/>
                  </a:lnTo>
                  <a:lnTo>
                    <a:pt x="160" y="549"/>
                  </a:lnTo>
                  <a:lnTo>
                    <a:pt x="164" y="526"/>
                  </a:lnTo>
                  <a:lnTo>
                    <a:pt x="170" y="504"/>
                  </a:lnTo>
                  <a:lnTo>
                    <a:pt x="174" y="483"/>
                  </a:lnTo>
                  <a:lnTo>
                    <a:pt x="180" y="462"/>
                  </a:lnTo>
                  <a:lnTo>
                    <a:pt x="187" y="443"/>
                  </a:lnTo>
                  <a:lnTo>
                    <a:pt x="193" y="423"/>
                  </a:lnTo>
                  <a:lnTo>
                    <a:pt x="201" y="404"/>
                  </a:lnTo>
                  <a:lnTo>
                    <a:pt x="208" y="385"/>
                  </a:lnTo>
                  <a:lnTo>
                    <a:pt x="217" y="368"/>
                  </a:lnTo>
                  <a:lnTo>
                    <a:pt x="226" y="352"/>
                  </a:lnTo>
                  <a:lnTo>
                    <a:pt x="234" y="336"/>
                  </a:lnTo>
                  <a:lnTo>
                    <a:pt x="244" y="320"/>
                  </a:lnTo>
                  <a:lnTo>
                    <a:pt x="255" y="306"/>
                  </a:lnTo>
                  <a:lnTo>
                    <a:pt x="265" y="293"/>
                  </a:lnTo>
                  <a:lnTo>
                    <a:pt x="277" y="281"/>
                  </a:lnTo>
                  <a:lnTo>
                    <a:pt x="287" y="270"/>
                  </a:lnTo>
                  <a:lnTo>
                    <a:pt x="299" y="260"/>
                  </a:lnTo>
                  <a:lnTo>
                    <a:pt x="311" y="250"/>
                  </a:lnTo>
                  <a:lnTo>
                    <a:pt x="324" y="242"/>
                  </a:lnTo>
                  <a:lnTo>
                    <a:pt x="337" y="235"/>
                  </a:lnTo>
                  <a:lnTo>
                    <a:pt x="350" y="229"/>
                  </a:lnTo>
                  <a:lnTo>
                    <a:pt x="364" y="225"/>
                  </a:lnTo>
                  <a:lnTo>
                    <a:pt x="378" y="222"/>
                  </a:lnTo>
                  <a:lnTo>
                    <a:pt x="393" y="220"/>
                  </a:lnTo>
                  <a:lnTo>
                    <a:pt x="408" y="219"/>
                  </a:lnTo>
                  <a:close/>
                  <a:moveTo>
                    <a:pt x="830" y="29"/>
                  </a:moveTo>
                  <a:lnTo>
                    <a:pt x="684" y="29"/>
                  </a:lnTo>
                  <a:lnTo>
                    <a:pt x="684" y="234"/>
                  </a:lnTo>
                  <a:lnTo>
                    <a:pt x="670" y="207"/>
                  </a:lnTo>
                  <a:lnTo>
                    <a:pt x="656" y="182"/>
                  </a:lnTo>
                  <a:lnTo>
                    <a:pt x="641" y="158"/>
                  </a:lnTo>
                  <a:lnTo>
                    <a:pt x="625" y="135"/>
                  </a:lnTo>
                  <a:lnTo>
                    <a:pt x="609" y="115"/>
                  </a:lnTo>
                  <a:lnTo>
                    <a:pt x="591" y="96"/>
                  </a:lnTo>
                  <a:lnTo>
                    <a:pt x="573" y="78"/>
                  </a:lnTo>
                  <a:lnTo>
                    <a:pt x="556" y="63"/>
                  </a:lnTo>
                  <a:lnTo>
                    <a:pt x="536" y="49"/>
                  </a:lnTo>
                  <a:lnTo>
                    <a:pt x="518" y="36"/>
                  </a:lnTo>
                  <a:lnTo>
                    <a:pt x="498" y="25"/>
                  </a:lnTo>
                  <a:lnTo>
                    <a:pt x="478" y="16"/>
                  </a:lnTo>
                  <a:lnTo>
                    <a:pt x="457" y="10"/>
                  </a:lnTo>
                  <a:lnTo>
                    <a:pt x="437" y="5"/>
                  </a:lnTo>
                  <a:lnTo>
                    <a:pt x="415" y="1"/>
                  </a:lnTo>
                  <a:lnTo>
                    <a:pt x="393" y="0"/>
                  </a:lnTo>
                  <a:lnTo>
                    <a:pt x="371" y="1"/>
                  </a:lnTo>
                  <a:lnTo>
                    <a:pt x="348" y="5"/>
                  </a:lnTo>
                  <a:lnTo>
                    <a:pt x="326" y="9"/>
                  </a:lnTo>
                  <a:lnTo>
                    <a:pt x="306" y="15"/>
                  </a:lnTo>
                  <a:lnTo>
                    <a:pt x="285" y="24"/>
                  </a:lnTo>
                  <a:lnTo>
                    <a:pt x="265" y="34"/>
                  </a:lnTo>
                  <a:lnTo>
                    <a:pt x="246" y="46"/>
                  </a:lnTo>
                  <a:lnTo>
                    <a:pt x="228" y="60"/>
                  </a:lnTo>
                  <a:lnTo>
                    <a:pt x="210" y="74"/>
                  </a:lnTo>
                  <a:lnTo>
                    <a:pt x="192" y="90"/>
                  </a:lnTo>
                  <a:lnTo>
                    <a:pt x="176" y="108"/>
                  </a:lnTo>
                  <a:lnTo>
                    <a:pt x="160" y="128"/>
                  </a:lnTo>
                  <a:lnTo>
                    <a:pt x="145" y="148"/>
                  </a:lnTo>
                  <a:lnTo>
                    <a:pt x="131" y="170"/>
                  </a:lnTo>
                  <a:lnTo>
                    <a:pt x="117" y="193"/>
                  </a:lnTo>
                  <a:lnTo>
                    <a:pt x="104" y="218"/>
                  </a:lnTo>
                  <a:lnTo>
                    <a:pt x="92" y="242"/>
                  </a:lnTo>
                  <a:lnTo>
                    <a:pt x="80" y="270"/>
                  </a:lnTo>
                  <a:lnTo>
                    <a:pt x="69" y="297"/>
                  </a:lnTo>
                  <a:lnTo>
                    <a:pt x="59" y="326"/>
                  </a:lnTo>
                  <a:lnTo>
                    <a:pt x="51" y="355"/>
                  </a:lnTo>
                  <a:lnTo>
                    <a:pt x="42" y="385"/>
                  </a:lnTo>
                  <a:lnTo>
                    <a:pt x="34" y="417"/>
                  </a:lnTo>
                  <a:lnTo>
                    <a:pt x="27" y="449"/>
                  </a:lnTo>
                  <a:lnTo>
                    <a:pt x="20" y="482"/>
                  </a:lnTo>
                  <a:lnTo>
                    <a:pt x="15" y="515"/>
                  </a:lnTo>
                  <a:lnTo>
                    <a:pt x="11" y="550"/>
                  </a:lnTo>
                  <a:lnTo>
                    <a:pt x="7" y="584"/>
                  </a:lnTo>
                  <a:lnTo>
                    <a:pt x="4" y="620"/>
                  </a:lnTo>
                  <a:lnTo>
                    <a:pt x="2" y="656"/>
                  </a:lnTo>
                  <a:lnTo>
                    <a:pt x="1" y="692"/>
                  </a:lnTo>
                  <a:lnTo>
                    <a:pt x="0" y="728"/>
                  </a:lnTo>
                  <a:lnTo>
                    <a:pt x="1" y="765"/>
                  </a:lnTo>
                  <a:lnTo>
                    <a:pt x="2" y="802"/>
                  </a:lnTo>
                  <a:lnTo>
                    <a:pt x="4" y="837"/>
                  </a:lnTo>
                  <a:lnTo>
                    <a:pt x="7" y="873"/>
                  </a:lnTo>
                  <a:lnTo>
                    <a:pt x="11" y="909"/>
                  </a:lnTo>
                  <a:lnTo>
                    <a:pt x="15" y="943"/>
                  </a:lnTo>
                  <a:lnTo>
                    <a:pt x="20" y="977"/>
                  </a:lnTo>
                  <a:lnTo>
                    <a:pt x="27" y="1010"/>
                  </a:lnTo>
                  <a:lnTo>
                    <a:pt x="34" y="1043"/>
                  </a:lnTo>
                  <a:lnTo>
                    <a:pt x="42" y="1075"/>
                  </a:lnTo>
                  <a:lnTo>
                    <a:pt x="51" y="1106"/>
                  </a:lnTo>
                  <a:lnTo>
                    <a:pt x="59" y="1136"/>
                  </a:lnTo>
                  <a:lnTo>
                    <a:pt x="69" y="1165"/>
                  </a:lnTo>
                  <a:lnTo>
                    <a:pt x="80" y="1194"/>
                  </a:lnTo>
                  <a:lnTo>
                    <a:pt x="92" y="1221"/>
                  </a:lnTo>
                  <a:lnTo>
                    <a:pt x="104" y="1247"/>
                  </a:lnTo>
                  <a:lnTo>
                    <a:pt x="117" y="1272"/>
                  </a:lnTo>
                  <a:lnTo>
                    <a:pt x="131" y="1296"/>
                  </a:lnTo>
                  <a:lnTo>
                    <a:pt x="145" y="1319"/>
                  </a:lnTo>
                  <a:lnTo>
                    <a:pt x="160" y="1339"/>
                  </a:lnTo>
                  <a:lnTo>
                    <a:pt x="176" y="1360"/>
                  </a:lnTo>
                  <a:lnTo>
                    <a:pt x="192" y="1378"/>
                  </a:lnTo>
                  <a:lnTo>
                    <a:pt x="210" y="1394"/>
                  </a:lnTo>
                  <a:lnTo>
                    <a:pt x="228" y="1411"/>
                  </a:lnTo>
                  <a:lnTo>
                    <a:pt x="246" y="1424"/>
                  </a:lnTo>
                  <a:lnTo>
                    <a:pt x="265" y="1437"/>
                  </a:lnTo>
                  <a:lnTo>
                    <a:pt x="285" y="1446"/>
                  </a:lnTo>
                  <a:lnTo>
                    <a:pt x="306" y="1455"/>
                  </a:lnTo>
                  <a:lnTo>
                    <a:pt x="326" y="1463"/>
                  </a:lnTo>
                  <a:lnTo>
                    <a:pt x="348" y="1467"/>
                  </a:lnTo>
                  <a:lnTo>
                    <a:pt x="371" y="1470"/>
                  </a:lnTo>
                  <a:lnTo>
                    <a:pt x="393" y="1471"/>
                  </a:lnTo>
                  <a:lnTo>
                    <a:pt x="415" y="1470"/>
                  </a:lnTo>
                  <a:lnTo>
                    <a:pt x="437" y="1467"/>
                  </a:lnTo>
                  <a:lnTo>
                    <a:pt x="457" y="1463"/>
                  </a:lnTo>
                  <a:lnTo>
                    <a:pt x="478" y="1455"/>
                  </a:lnTo>
                  <a:lnTo>
                    <a:pt x="498" y="1446"/>
                  </a:lnTo>
                  <a:lnTo>
                    <a:pt x="518" y="1436"/>
                  </a:lnTo>
                  <a:lnTo>
                    <a:pt x="536" y="1424"/>
                  </a:lnTo>
                  <a:lnTo>
                    <a:pt x="556" y="1410"/>
                  </a:lnTo>
                  <a:lnTo>
                    <a:pt x="573" y="1393"/>
                  </a:lnTo>
                  <a:lnTo>
                    <a:pt x="591" y="1376"/>
                  </a:lnTo>
                  <a:lnTo>
                    <a:pt x="609" y="1357"/>
                  </a:lnTo>
                  <a:lnTo>
                    <a:pt x="625" y="1336"/>
                  </a:lnTo>
                  <a:lnTo>
                    <a:pt x="641" y="1313"/>
                  </a:lnTo>
                  <a:lnTo>
                    <a:pt x="656" y="1290"/>
                  </a:lnTo>
                  <a:lnTo>
                    <a:pt x="670" y="1265"/>
                  </a:lnTo>
                  <a:lnTo>
                    <a:pt x="684" y="1238"/>
                  </a:lnTo>
                  <a:lnTo>
                    <a:pt x="684" y="1427"/>
                  </a:lnTo>
                  <a:lnTo>
                    <a:pt x="830" y="1427"/>
                  </a:lnTo>
                  <a:lnTo>
                    <a:pt x="83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31"/>
            <p:cNvSpPr>
              <a:spLocks noChangeAspect="1"/>
            </p:cNvSpPr>
            <p:nvPr/>
          </p:nvSpPr>
          <p:spPr bwMode="black">
            <a:xfrm>
              <a:off x="4151" y="1799"/>
              <a:ext cx="74" cy="272"/>
            </a:xfrm>
            <a:custGeom>
              <a:avLst/>
              <a:gdLst>
                <a:gd name="T0" fmla="*/ 16 w 670"/>
                <a:gd name="T1" fmla="*/ 136 h 2446"/>
                <a:gd name="T2" fmla="*/ 19 w 670"/>
                <a:gd name="T3" fmla="*/ 131 h 2446"/>
                <a:gd name="T4" fmla="*/ 21 w 670"/>
                <a:gd name="T5" fmla="*/ 126 h 2446"/>
                <a:gd name="T6" fmla="*/ 24 w 670"/>
                <a:gd name="T7" fmla="*/ 122 h 2446"/>
                <a:gd name="T8" fmla="*/ 27 w 670"/>
                <a:gd name="T9" fmla="*/ 119 h 2446"/>
                <a:gd name="T10" fmla="*/ 30 w 670"/>
                <a:gd name="T11" fmla="*/ 117 h 2446"/>
                <a:gd name="T12" fmla="*/ 34 w 670"/>
                <a:gd name="T13" fmla="*/ 115 h 2446"/>
                <a:gd name="T14" fmla="*/ 38 w 670"/>
                <a:gd name="T15" fmla="*/ 114 h 2446"/>
                <a:gd name="T16" fmla="*/ 42 w 670"/>
                <a:gd name="T17" fmla="*/ 113 h 2446"/>
                <a:gd name="T18" fmla="*/ 46 w 670"/>
                <a:gd name="T19" fmla="*/ 114 h 2446"/>
                <a:gd name="T20" fmla="*/ 51 w 670"/>
                <a:gd name="T21" fmla="*/ 115 h 2446"/>
                <a:gd name="T22" fmla="*/ 54 w 670"/>
                <a:gd name="T23" fmla="*/ 116 h 2446"/>
                <a:gd name="T24" fmla="*/ 58 w 670"/>
                <a:gd name="T25" fmla="*/ 119 h 2446"/>
                <a:gd name="T26" fmla="*/ 61 w 670"/>
                <a:gd name="T27" fmla="*/ 122 h 2446"/>
                <a:gd name="T28" fmla="*/ 63 w 670"/>
                <a:gd name="T29" fmla="*/ 125 h 2446"/>
                <a:gd name="T30" fmla="*/ 66 w 670"/>
                <a:gd name="T31" fmla="*/ 129 h 2446"/>
                <a:gd name="T32" fmla="*/ 67 w 670"/>
                <a:gd name="T33" fmla="*/ 133 h 2446"/>
                <a:gd name="T34" fmla="*/ 69 w 670"/>
                <a:gd name="T35" fmla="*/ 138 h 2446"/>
                <a:gd name="T36" fmla="*/ 71 w 670"/>
                <a:gd name="T37" fmla="*/ 143 h 2446"/>
                <a:gd name="T38" fmla="*/ 72 w 670"/>
                <a:gd name="T39" fmla="*/ 149 h 2446"/>
                <a:gd name="T40" fmla="*/ 73 w 670"/>
                <a:gd name="T41" fmla="*/ 154 h 2446"/>
                <a:gd name="T42" fmla="*/ 74 w 670"/>
                <a:gd name="T43" fmla="*/ 167 h 2446"/>
                <a:gd name="T44" fmla="*/ 74 w 670"/>
                <a:gd name="T45" fmla="*/ 180 h 2446"/>
                <a:gd name="T46" fmla="*/ 58 w 670"/>
                <a:gd name="T47" fmla="*/ 272 h 2446"/>
                <a:gd name="T48" fmla="*/ 58 w 670"/>
                <a:gd name="T49" fmla="*/ 180 h 2446"/>
                <a:gd name="T50" fmla="*/ 58 w 670"/>
                <a:gd name="T51" fmla="*/ 171 h 2446"/>
                <a:gd name="T52" fmla="*/ 57 w 670"/>
                <a:gd name="T53" fmla="*/ 163 h 2446"/>
                <a:gd name="T54" fmla="*/ 56 w 670"/>
                <a:gd name="T55" fmla="*/ 155 h 2446"/>
                <a:gd name="T56" fmla="*/ 54 w 670"/>
                <a:gd name="T57" fmla="*/ 150 h 2446"/>
                <a:gd name="T58" fmla="*/ 53 w 670"/>
                <a:gd name="T59" fmla="*/ 147 h 2446"/>
                <a:gd name="T60" fmla="*/ 52 w 670"/>
                <a:gd name="T61" fmla="*/ 145 h 2446"/>
                <a:gd name="T62" fmla="*/ 50 w 670"/>
                <a:gd name="T63" fmla="*/ 143 h 2446"/>
                <a:gd name="T64" fmla="*/ 48 w 670"/>
                <a:gd name="T65" fmla="*/ 141 h 2446"/>
                <a:gd name="T66" fmla="*/ 46 w 670"/>
                <a:gd name="T67" fmla="*/ 139 h 2446"/>
                <a:gd name="T68" fmla="*/ 43 w 670"/>
                <a:gd name="T69" fmla="*/ 138 h 2446"/>
                <a:gd name="T70" fmla="*/ 40 w 670"/>
                <a:gd name="T71" fmla="*/ 138 h 2446"/>
                <a:gd name="T72" fmla="*/ 37 w 670"/>
                <a:gd name="T73" fmla="*/ 138 h 2446"/>
                <a:gd name="T74" fmla="*/ 33 w 670"/>
                <a:gd name="T75" fmla="*/ 138 h 2446"/>
                <a:gd name="T76" fmla="*/ 30 w 670"/>
                <a:gd name="T77" fmla="*/ 140 h 2446"/>
                <a:gd name="T78" fmla="*/ 28 w 670"/>
                <a:gd name="T79" fmla="*/ 142 h 2446"/>
                <a:gd name="T80" fmla="*/ 25 w 670"/>
                <a:gd name="T81" fmla="*/ 145 h 2446"/>
                <a:gd name="T82" fmla="*/ 23 w 670"/>
                <a:gd name="T83" fmla="*/ 148 h 2446"/>
                <a:gd name="T84" fmla="*/ 22 w 670"/>
                <a:gd name="T85" fmla="*/ 152 h 2446"/>
                <a:gd name="T86" fmla="*/ 20 w 670"/>
                <a:gd name="T87" fmla="*/ 156 h 2446"/>
                <a:gd name="T88" fmla="*/ 19 w 670"/>
                <a:gd name="T89" fmla="*/ 160 h 2446"/>
                <a:gd name="T90" fmla="*/ 18 w 670"/>
                <a:gd name="T91" fmla="*/ 165 h 2446"/>
                <a:gd name="T92" fmla="*/ 17 w 670"/>
                <a:gd name="T93" fmla="*/ 173 h 2446"/>
                <a:gd name="T94" fmla="*/ 16 w 670"/>
                <a:gd name="T95" fmla="*/ 183 h 2446"/>
                <a:gd name="T96" fmla="*/ 16 w 670"/>
                <a:gd name="T97" fmla="*/ 194 h 2446"/>
                <a:gd name="T98" fmla="*/ 16 w 670"/>
                <a:gd name="T99" fmla="*/ 272 h 2446"/>
                <a:gd name="T100" fmla="*/ 0 w 670"/>
                <a:gd name="T101" fmla="*/ 0 h 24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70" h="2446">
                  <a:moveTo>
                    <a:pt x="146" y="0"/>
                  </a:moveTo>
                  <a:lnTo>
                    <a:pt x="146" y="1224"/>
                  </a:lnTo>
                  <a:lnTo>
                    <a:pt x="157" y="1200"/>
                  </a:lnTo>
                  <a:lnTo>
                    <a:pt x="168" y="1177"/>
                  </a:lnTo>
                  <a:lnTo>
                    <a:pt x="180" y="1157"/>
                  </a:lnTo>
                  <a:lnTo>
                    <a:pt x="193" y="1136"/>
                  </a:lnTo>
                  <a:lnTo>
                    <a:pt x="205" y="1118"/>
                  </a:lnTo>
                  <a:lnTo>
                    <a:pt x="219" y="1101"/>
                  </a:lnTo>
                  <a:lnTo>
                    <a:pt x="232" y="1086"/>
                  </a:lnTo>
                  <a:lnTo>
                    <a:pt x="246" y="1072"/>
                  </a:lnTo>
                  <a:lnTo>
                    <a:pt x="261" y="1060"/>
                  </a:lnTo>
                  <a:lnTo>
                    <a:pt x="276" y="1049"/>
                  </a:lnTo>
                  <a:lnTo>
                    <a:pt x="291" y="1041"/>
                  </a:lnTo>
                  <a:lnTo>
                    <a:pt x="307" y="1033"/>
                  </a:lnTo>
                  <a:lnTo>
                    <a:pt x="325" y="1027"/>
                  </a:lnTo>
                  <a:lnTo>
                    <a:pt x="342" y="1024"/>
                  </a:lnTo>
                  <a:lnTo>
                    <a:pt x="360" y="1020"/>
                  </a:lnTo>
                  <a:lnTo>
                    <a:pt x="379" y="1019"/>
                  </a:lnTo>
                  <a:lnTo>
                    <a:pt x="400" y="1020"/>
                  </a:lnTo>
                  <a:lnTo>
                    <a:pt x="420" y="1022"/>
                  </a:lnTo>
                  <a:lnTo>
                    <a:pt x="439" y="1027"/>
                  </a:lnTo>
                  <a:lnTo>
                    <a:pt x="458" y="1032"/>
                  </a:lnTo>
                  <a:lnTo>
                    <a:pt x="475" y="1039"/>
                  </a:lnTo>
                  <a:lnTo>
                    <a:pt x="492" y="1047"/>
                  </a:lnTo>
                  <a:lnTo>
                    <a:pt x="508" y="1057"/>
                  </a:lnTo>
                  <a:lnTo>
                    <a:pt x="523" y="1068"/>
                  </a:lnTo>
                  <a:lnTo>
                    <a:pt x="537" y="1080"/>
                  </a:lnTo>
                  <a:lnTo>
                    <a:pt x="550" y="1094"/>
                  </a:lnTo>
                  <a:lnTo>
                    <a:pt x="562" y="1108"/>
                  </a:lnTo>
                  <a:lnTo>
                    <a:pt x="574" y="1124"/>
                  </a:lnTo>
                  <a:lnTo>
                    <a:pt x="584" y="1141"/>
                  </a:lnTo>
                  <a:lnTo>
                    <a:pt x="594" y="1159"/>
                  </a:lnTo>
                  <a:lnTo>
                    <a:pt x="603" y="1178"/>
                  </a:lnTo>
                  <a:lnTo>
                    <a:pt x="611" y="1198"/>
                  </a:lnTo>
                  <a:lnTo>
                    <a:pt x="620" y="1219"/>
                  </a:lnTo>
                  <a:lnTo>
                    <a:pt x="627" y="1241"/>
                  </a:lnTo>
                  <a:lnTo>
                    <a:pt x="633" y="1264"/>
                  </a:lnTo>
                  <a:lnTo>
                    <a:pt x="640" y="1287"/>
                  </a:lnTo>
                  <a:lnTo>
                    <a:pt x="645" y="1311"/>
                  </a:lnTo>
                  <a:lnTo>
                    <a:pt x="649" y="1336"/>
                  </a:lnTo>
                  <a:lnTo>
                    <a:pt x="654" y="1362"/>
                  </a:lnTo>
                  <a:lnTo>
                    <a:pt x="657" y="1388"/>
                  </a:lnTo>
                  <a:lnTo>
                    <a:pt x="663" y="1442"/>
                  </a:lnTo>
                  <a:lnTo>
                    <a:pt x="667" y="1499"/>
                  </a:lnTo>
                  <a:lnTo>
                    <a:pt x="669" y="1557"/>
                  </a:lnTo>
                  <a:lnTo>
                    <a:pt x="670" y="1616"/>
                  </a:lnTo>
                  <a:lnTo>
                    <a:pt x="670" y="2446"/>
                  </a:lnTo>
                  <a:lnTo>
                    <a:pt x="525" y="2446"/>
                  </a:lnTo>
                  <a:lnTo>
                    <a:pt x="525" y="1661"/>
                  </a:lnTo>
                  <a:lnTo>
                    <a:pt x="524" y="1620"/>
                  </a:lnTo>
                  <a:lnTo>
                    <a:pt x="524" y="1579"/>
                  </a:lnTo>
                  <a:lnTo>
                    <a:pt x="522" y="1541"/>
                  </a:lnTo>
                  <a:lnTo>
                    <a:pt x="519" y="1503"/>
                  </a:lnTo>
                  <a:lnTo>
                    <a:pt x="516" y="1466"/>
                  </a:lnTo>
                  <a:lnTo>
                    <a:pt x="511" y="1430"/>
                  </a:lnTo>
                  <a:lnTo>
                    <a:pt x="505" y="1398"/>
                  </a:lnTo>
                  <a:lnTo>
                    <a:pt x="497" y="1367"/>
                  </a:lnTo>
                  <a:lnTo>
                    <a:pt x="492" y="1353"/>
                  </a:lnTo>
                  <a:lnTo>
                    <a:pt x="487" y="1339"/>
                  </a:lnTo>
                  <a:lnTo>
                    <a:pt x="482" y="1326"/>
                  </a:lnTo>
                  <a:lnTo>
                    <a:pt x="475" y="1314"/>
                  </a:lnTo>
                  <a:lnTo>
                    <a:pt x="469" y="1303"/>
                  </a:lnTo>
                  <a:lnTo>
                    <a:pt x="461" y="1292"/>
                  </a:lnTo>
                  <a:lnTo>
                    <a:pt x="453" y="1282"/>
                  </a:lnTo>
                  <a:lnTo>
                    <a:pt x="445" y="1273"/>
                  </a:lnTo>
                  <a:lnTo>
                    <a:pt x="435" y="1266"/>
                  </a:lnTo>
                  <a:lnTo>
                    <a:pt x="425" y="1258"/>
                  </a:lnTo>
                  <a:lnTo>
                    <a:pt x="415" y="1252"/>
                  </a:lnTo>
                  <a:lnTo>
                    <a:pt x="403" y="1247"/>
                  </a:lnTo>
                  <a:lnTo>
                    <a:pt x="391" y="1243"/>
                  </a:lnTo>
                  <a:lnTo>
                    <a:pt x="378" y="1241"/>
                  </a:lnTo>
                  <a:lnTo>
                    <a:pt x="365" y="1239"/>
                  </a:lnTo>
                  <a:lnTo>
                    <a:pt x="350" y="1238"/>
                  </a:lnTo>
                  <a:lnTo>
                    <a:pt x="332" y="1239"/>
                  </a:lnTo>
                  <a:lnTo>
                    <a:pt x="316" y="1242"/>
                  </a:lnTo>
                  <a:lnTo>
                    <a:pt x="301" y="1245"/>
                  </a:lnTo>
                  <a:lnTo>
                    <a:pt x="287" y="1252"/>
                  </a:lnTo>
                  <a:lnTo>
                    <a:pt x="273" y="1259"/>
                  </a:lnTo>
                  <a:lnTo>
                    <a:pt x="261" y="1268"/>
                  </a:lnTo>
                  <a:lnTo>
                    <a:pt x="249" y="1278"/>
                  </a:lnTo>
                  <a:lnTo>
                    <a:pt x="238" y="1290"/>
                  </a:lnTo>
                  <a:lnTo>
                    <a:pt x="227" y="1303"/>
                  </a:lnTo>
                  <a:lnTo>
                    <a:pt x="219" y="1317"/>
                  </a:lnTo>
                  <a:lnTo>
                    <a:pt x="210" y="1332"/>
                  </a:lnTo>
                  <a:lnTo>
                    <a:pt x="201" y="1348"/>
                  </a:lnTo>
                  <a:lnTo>
                    <a:pt x="195" y="1365"/>
                  </a:lnTo>
                  <a:lnTo>
                    <a:pt x="188" y="1383"/>
                  </a:lnTo>
                  <a:lnTo>
                    <a:pt x="182" y="1402"/>
                  </a:lnTo>
                  <a:lnTo>
                    <a:pt x="177" y="1422"/>
                  </a:lnTo>
                  <a:lnTo>
                    <a:pt x="172" y="1442"/>
                  </a:lnTo>
                  <a:lnTo>
                    <a:pt x="168" y="1464"/>
                  </a:lnTo>
                  <a:lnTo>
                    <a:pt x="164" y="1485"/>
                  </a:lnTo>
                  <a:lnTo>
                    <a:pt x="160" y="1507"/>
                  </a:lnTo>
                  <a:lnTo>
                    <a:pt x="155" y="1554"/>
                  </a:lnTo>
                  <a:lnTo>
                    <a:pt x="151" y="1600"/>
                  </a:lnTo>
                  <a:lnTo>
                    <a:pt x="148" y="1649"/>
                  </a:lnTo>
                  <a:lnTo>
                    <a:pt x="146" y="1696"/>
                  </a:lnTo>
                  <a:lnTo>
                    <a:pt x="146" y="1744"/>
                  </a:lnTo>
                  <a:lnTo>
                    <a:pt x="146" y="1791"/>
                  </a:lnTo>
                  <a:lnTo>
                    <a:pt x="146" y="2446"/>
                  </a:lnTo>
                  <a:lnTo>
                    <a:pt x="0" y="2446"/>
                  </a:lnTo>
                  <a:lnTo>
                    <a:pt x="0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32"/>
            <p:cNvSpPr>
              <a:spLocks noChangeAspect="1" noEditPoints="1"/>
            </p:cNvSpPr>
            <p:nvPr/>
          </p:nvSpPr>
          <p:spPr bwMode="black">
            <a:xfrm>
              <a:off x="4246" y="1912"/>
              <a:ext cx="99" cy="164"/>
            </a:xfrm>
            <a:custGeom>
              <a:avLst/>
              <a:gdLst>
                <a:gd name="T0" fmla="*/ 57 w 888"/>
                <a:gd name="T1" fmla="*/ 26 h 1471"/>
                <a:gd name="T2" fmla="*/ 65 w 888"/>
                <a:gd name="T3" fmla="*/ 30 h 1471"/>
                <a:gd name="T4" fmla="*/ 72 w 888"/>
                <a:gd name="T5" fmla="*/ 38 h 1471"/>
                <a:gd name="T6" fmla="*/ 77 w 888"/>
                <a:gd name="T7" fmla="*/ 47 h 1471"/>
                <a:gd name="T8" fmla="*/ 80 w 888"/>
                <a:gd name="T9" fmla="*/ 59 h 1471"/>
                <a:gd name="T10" fmla="*/ 83 w 888"/>
                <a:gd name="T11" fmla="*/ 73 h 1471"/>
                <a:gd name="T12" fmla="*/ 83 w 888"/>
                <a:gd name="T13" fmla="*/ 87 h 1471"/>
                <a:gd name="T14" fmla="*/ 81 w 888"/>
                <a:gd name="T15" fmla="*/ 101 h 1471"/>
                <a:gd name="T16" fmla="*/ 78 w 888"/>
                <a:gd name="T17" fmla="*/ 114 h 1471"/>
                <a:gd name="T18" fmla="*/ 73 w 888"/>
                <a:gd name="T19" fmla="*/ 125 h 1471"/>
                <a:gd name="T20" fmla="*/ 66 w 888"/>
                <a:gd name="T21" fmla="*/ 133 h 1471"/>
                <a:gd name="T22" fmla="*/ 59 w 888"/>
                <a:gd name="T23" fmla="*/ 138 h 1471"/>
                <a:gd name="T24" fmla="*/ 50 w 888"/>
                <a:gd name="T25" fmla="*/ 140 h 1471"/>
                <a:gd name="T26" fmla="*/ 41 w 888"/>
                <a:gd name="T27" fmla="*/ 138 h 1471"/>
                <a:gd name="T28" fmla="*/ 33 w 888"/>
                <a:gd name="T29" fmla="*/ 133 h 1471"/>
                <a:gd name="T30" fmla="*/ 27 w 888"/>
                <a:gd name="T31" fmla="*/ 125 h 1471"/>
                <a:gd name="T32" fmla="*/ 22 w 888"/>
                <a:gd name="T33" fmla="*/ 114 h 1471"/>
                <a:gd name="T34" fmla="*/ 18 w 888"/>
                <a:gd name="T35" fmla="*/ 101 h 1471"/>
                <a:gd name="T36" fmla="*/ 16 w 888"/>
                <a:gd name="T37" fmla="*/ 87 h 1471"/>
                <a:gd name="T38" fmla="*/ 17 w 888"/>
                <a:gd name="T39" fmla="*/ 73 h 1471"/>
                <a:gd name="T40" fmla="*/ 19 w 888"/>
                <a:gd name="T41" fmla="*/ 59 h 1471"/>
                <a:gd name="T42" fmla="*/ 22 w 888"/>
                <a:gd name="T43" fmla="*/ 47 h 1471"/>
                <a:gd name="T44" fmla="*/ 28 w 888"/>
                <a:gd name="T45" fmla="*/ 38 h 1471"/>
                <a:gd name="T46" fmla="*/ 35 w 888"/>
                <a:gd name="T47" fmla="*/ 30 h 1471"/>
                <a:gd name="T48" fmla="*/ 43 w 888"/>
                <a:gd name="T49" fmla="*/ 26 h 1471"/>
                <a:gd name="T50" fmla="*/ 50 w 888"/>
                <a:gd name="T51" fmla="*/ 164 h 1471"/>
                <a:gd name="T52" fmla="*/ 62 w 888"/>
                <a:gd name="T53" fmla="*/ 162 h 1471"/>
                <a:gd name="T54" fmla="*/ 73 w 888"/>
                <a:gd name="T55" fmla="*/ 154 h 1471"/>
                <a:gd name="T56" fmla="*/ 83 w 888"/>
                <a:gd name="T57" fmla="*/ 143 h 1471"/>
                <a:gd name="T58" fmla="*/ 90 w 888"/>
                <a:gd name="T59" fmla="*/ 128 h 1471"/>
                <a:gd name="T60" fmla="*/ 96 w 888"/>
                <a:gd name="T61" fmla="*/ 110 h 1471"/>
                <a:gd name="T62" fmla="*/ 99 w 888"/>
                <a:gd name="T63" fmla="*/ 90 h 1471"/>
                <a:gd name="T64" fmla="*/ 98 w 888"/>
                <a:gd name="T65" fmla="*/ 69 h 1471"/>
                <a:gd name="T66" fmla="*/ 95 w 888"/>
                <a:gd name="T67" fmla="*/ 49 h 1471"/>
                <a:gd name="T68" fmla="*/ 89 w 888"/>
                <a:gd name="T69" fmla="*/ 32 h 1471"/>
                <a:gd name="T70" fmla="*/ 81 w 888"/>
                <a:gd name="T71" fmla="*/ 18 h 1471"/>
                <a:gd name="T72" fmla="*/ 71 w 888"/>
                <a:gd name="T73" fmla="*/ 8 h 1471"/>
                <a:gd name="T74" fmla="*/ 60 w 888"/>
                <a:gd name="T75" fmla="*/ 2 h 1471"/>
                <a:gd name="T76" fmla="*/ 48 w 888"/>
                <a:gd name="T77" fmla="*/ 0 h 1471"/>
                <a:gd name="T78" fmla="*/ 35 w 888"/>
                <a:gd name="T79" fmla="*/ 4 h 1471"/>
                <a:gd name="T80" fmla="*/ 24 w 888"/>
                <a:gd name="T81" fmla="*/ 12 h 1471"/>
                <a:gd name="T82" fmla="*/ 15 w 888"/>
                <a:gd name="T83" fmla="*/ 24 h 1471"/>
                <a:gd name="T84" fmla="*/ 7 w 888"/>
                <a:gd name="T85" fmla="*/ 39 h 1471"/>
                <a:gd name="T86" fmla="*/ 2 w 888"/>
                <a:gd name="T87" fmla="*/ 57 h 1471"/>
                <a:gd name="T88" fmla="*/ 0 w 888"/>
                <a:gd name="T89" fmla="*/ 77 h 1471"/>
                <a:gd name="T90" fmla="*/ 1 w 888"/>
                <a:gd name="T91" fmla="*/ 98 h 1471"/>
                <a:gd name="T92" fmla="*/ 5 w 888"/>
                <a:gd name="T93" fmla="*/ 118 h 1471"/>
                <a:gd name="T94" fmla="*/ 12 w 888"/>
                <a:gd name="T95" fmla="*/ 134 h 1471"/>
                <a:gd name="T96" fmla="*/ 20 w 888"/>
                <a:gd name="T97" fmla="*/ 148 h 1471"/>
                <a:gd name="T98" fmla="*/ 31 w 888"/>
                <a:gd name="T99" fmla="*/ 158 h 1471"/>
                <a:gd name="T100" fmla="*/ 43 w 888"/>
                <a:gd name="T101" fmla="*/ 163 h 1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88" h="1471">
                  <a:moveTo>
                    <a:pt x="451" y="219"/>
                  </a:moveTo>
                  <a:lnTo>
                    <a:pt x="467" y="220"/>
                  </a:lnTo>
                  <a:lnTo>
                    <a:pt x="484" y="222"/>
                  </a:lnTo>
                  <a:lnTo>
                    <a:pt x="499" y="225"/>
                  </a:lnTo>
                  <a:lnTo>
                    <a:pt x="514" y="229"/>
                  </a:lnTo>
                  <a:lnTo>
                    <a:pt x="529" y="235"/>
                  </a:lnTo>
                  <a:lnTo>
                    <a:pt x="543" y="242"/>
                  </a:lnTo>
                  <a:lnTo>
                    <a:pt x="557" y="250"/>
                  </a:lnTo>
                  <a:lnTo>
                    <a:pt x="571" y="260"/>
                  </a:lnTo>
                  <a:lnTo>
                    <a:pt x="584" y="271"/>
                  </a:lnTo>
                  <a:lnTo>
                    <a:pt x="596" y="281"/>
                  </a:lnTo>
                  <a:lnTo>
                    <a:pt x="609" y="294"/>
                  </a:lnTo>
                  <a:lnTo>
                    <a:pt x="620" y="307"/>
                  </a:lnTo>
                  <a:lnTo>
                    <a:pt x="632" y="321"/>
                  </a:lnTo>
                  <a:lnTo>
                    <a:pt x="643" y="337"/>
                  </a:lnTo>
                  <a:lnTo>
                    <a:pt x="652" y="353"/>
                  </a:lnTo>
                  <a:lnTo>
                    <a:pt x="662" y="370"/>
                  </a:lnTo>
                  <a:lnTo>
                    <a:pt x="672" y="387"/>
                  </a:lnTo>
                  <a:lnTo>
                    <a:pt x="680" y="407"/>
                  </a:lnTo>
                  <a:lnTo>
                    <a:pt x="689" y="425"/>
                  </a:lnTo>
                  <a:lnTo>
                    <a:pt x="697" y="446"/>
                  </a:lnTo>
                  <a:lnTo>
                    <a:pt x="704" y="466"/>
                  </a:lnTo>
                  <a:lnTo>
                    <a:pt x="711" y="488"/>
                  </a:lnTo>
                  <a:lnTo>
                    <a:pt x="716" y="510"/>
                  </a:lnTo>
                  <a:lnTo>
                    <a:pt x="722" y="532"/>
                  </a:lnTo>
                  <a:lnTo>
                    <a:pt x="727" y="555"/>
                  </a:lnTo>
                  <a:lnTo>
                    <a:pt x="731" y="579"/>
                  </a:lnTo>
                  <a:lnTo>
                    <a:pt x="735" y="603"/>
                  </a:lnTo>
                  <a:lnTo>
                    <a:pt x="738" y="628"/>
                  </a:lnTo>
                  <a:lnTo>
                    <a:pt x="740" y="652"/>
                  </a:lnTo>
                  <a:lnTo>
                    <a:pt x="741" y="677"/>
                  </a:lnTo>
                  <a:lnTo>
                    <a:pt x="742" y="703"/>
                  </a:lnTo>
                  <a:lnTo>
                    <a:pt x="743" y="728"/>
                  </a:lnTo>
                  <a:lnTo>
                    <a:pt x="742" y="755"/>
                  </a:lnTo>
                  <a:lnTo>
                    <a:pt x="741" y="782"/>
                  </a:lnTo>
                  <a:lnTo>
                    <a:pt x="740" y="809"/>
                  </a:lnTo>
                  <a:lnTo>
                    <a:pt x="738" y="834"/>
                  </a:lnTo>
                  <a:lnTo>
                    <a:pt x="735" y="860"/>
                  </a:lnTo>
                  <a:lnTo>
                    <a:pt x="731" y="885"/>
                  </a:lnTo>
                  <a:lnTo>
                    <a:pt x="727" y="910"/>
                  </a:lnTo>
                  <a:lnTo>
                    <a:pt x="722" y="934"/>
                  </a:lnTo>
                  <a:lnTo>
                    <a:pt x="716" y="956"/>
                  </a:lnTo>
                  <a:lnTo>
                    <a:pt x="711" y="979"/>
                  </a:lnTo>
                  <a:lnTo>
                    <a:pt x="704" y="1001"/>
                  </a:lnTo>
                  <a:lnTo>
                    <a:pt x="697" y="1022"/>
                  </a:lnTo>
                  <a:lnTo>
                    <a:pt x="689" y="1043"/>
                  </a:lnTo>
                  <a:lnTo>
                    <a:pt x="680" y="1062"/>
                  </a:lnTo>
                  <a:lnTo>
                    <a:pt x="672" y="1082"/>
                  </a:lnTo>
                  <a:lnTo>
                    <a:pt x="662" y="1100"/>
                  </a:lnTo>
                  <a:lnTo>
                    <a:pt x="652" y="1118"/>
                  </a:lnTo>
                  <a:lnTo>
                    <a:pt x="643" y="1134"/>
                  </a:lnTo>
                  <a:lnTo>
                    <a:pt x="632" y="1149"/>
                  </a:lnTo>
                  <a:lnTo>
                    <a:pt x="620" y="1164"/>
                  </a:lnTo>
                  <a:lnTo>
                    <a:pt x="609" y="1177"/>
                  </a:lnTo>
                  <a:lnTo>
                    <a:pt x="596" y="1190"/>
                  </a:lnTo>
                  <a:lnTo>
                    <a:pt x="584" y="1201"/>
                  </a:lnTo>
                  <a:lnTo>
                    <a:pt x="571" y="1212"/>
                  </a:lnTo>
                  <a:lnTo>
                    <a:pt x="557" y="1221"/>
                  </a:lnTo>
                  <a:lnTo>
                    <a:pt x="543" y="1229"/>
                  </a:lnTo>
                  <a:lnTo>
                    <a:pt x="529" y="1237"/>
                  </a:lnTo>
                  <a:lnTo>
                    <a:pt x="514" y="1242"/>
                  </a:lnTo>
                  <a:lnTo>
                    <a:pt x="499" y="1246"/>
                  </a:lnTo>
                  <a:lnTo>
                    <a:pt x="484" y="1250"/>
                  </a:lnTo>
                  <a:lnTo>
                    <a:pt x="467" y="1252"/>
                  </a:lnTo>
                  <a:lnTo>
                    <a:pt x="451" y="1253"/>
                  </a:lnTo>
                  <a:lnTo>
                    <a:pt x="434" y="1252"/>
                  </a:lnTo>
                  <a:lnTo>
                    <a:pt x="417" y="1250"/>
                  </a:lnTo>
                  <a:lnTo>
                    <a:pt x="400" y="1246"/>
                  </a:lnTo>
                  <a:lnTo>
                    <a:pt x="384" y="1242"/>
                  </a:lnTo>
                  <a:lnTo>
                    <a:pt x="368" y="1237"/>
                  </a:lnTo>
                  <a:lnTo>
                    <a:pt x="353" y="1229"/>
                  </a:lnTo>
                  <a:lnTo>
                    <a:pt x="339" y="1221"/>
                  </a:lnTo>
                  <a:lnTo>
                    <a:pt x="324" y="1212"/>
                  </a:lnTo>
                  <a:lnTo>
                    <a:pt x="311" y="1201"/>
                  </a:lnTo>
                  <a:lnTo>
                    <a:pt x="296" y="1190"/>
                  </a:lnTo>
                  <a:lnTo>
                    <a:pt x="283" y="1177"/>
                  </a:lnTo>
                  <a:lnTo>
                    <a:pt x="272" y="1164"/>
                  </a:lnTo>
                  <a:lnTo>
                    <a:pt x="260" y="1149"/>
                  </a:lnTo>
                  <a:lnTo>
                    <a:pt x="249" y="1134"/>
                  </a:lnTo>
                  <a:lnTo>
                    <a:pt x="238" y="1118"/>
                  </a:lnTo>
                  <a:lnTo>
                    <a:pt x="227" y="1100"/>
                  </a:lnTo>
                  <a:lnTo>
                    <a:pt x="218" y="1082"/>
                  </a:lnTo>
                  <a:lnTo>
                    <a:pt x="209" y="1062"/>
                  </a:lnTo>
                  <a:lnTo>
                    <a:pt x="200" y="1043"/>
                  </a:lnTo>
                  <a:lnTo>
                    <a:pt x="193" y="1022"/>
                  </a:lnTo>
                  <a:lnTo>
                    <a:pt x="185" y="1001"/>
                  </a:lnTo>
                  <a:lnTo>
                    <a:pt x="179" y="979"/>
                  </a:lnTo>
                  <a:lnTo>
                    <a:pt x="172" y="956"/>
                  </a:lnTo>
                  <a:lnTo>
                    <a:pt x="167" y="934"/>
                  </a:lnTo>
                  <a:lnTo>
                    <a:pt x="162" y="910"/>
                  </a:lnTo>
                  <a:lnTo>
                    <a:pt x="158" y="885"/>
                  </a:lnTo>
                  <a:lnTo>
                    <a:pt x="154" y="860"/>
                  </a:lnTo>
                  <a:lnTo>
                    <a:pt x="152" y="834"/>
                  </a:lnTo>
                  <a:lnTo>
                    <a:pt x="148" y="809"/>
                  </a:lnTo>
                  <a:lnTo>
                    <a:pt x="147" y="782"/>
                  </a:lnTo>
                  <a:lnTo>
                    <a:pt x="146" y="755"/>
                  </a:lnTo>
                  <a:lnTo>
                    <a:pt x="146" y="728"/>
                  </a:lnTo>
                  <a:lnTo>
                    <a:pt x="146" y="703"/>
                  </a:lnTo>
                  <a:lnTo>
                    <a:pt x="147" y="677"/>
                  </a:lnTo>
                  <a:lnTo>
                    <a:pt x="148" y="652"/>
                  </a:lnTo>
                  <a:lnTo>
                    <a:pt x="152" y="628"/>
                  </a:lnTo>
                  <a:lnTo>
                    <a:pt x="154" y="603"/>
                  </a:lnTo>
                  <a:lnTo>
                    <a:pt x="158" y="579"/>
                  </a:lnTo>
                  <a:lnTo>
                    <a:pt x="162" y="555"/>
                  </a:lnTo>
                  <a:lnTo>
                    <a:pt x="167" y="532"/>
                  </a:lnTo>
                  <a:lnTo>
                    <a:pt x="172" y="510"/>
                  </a:lnTo>
                  <a:lnTo>
                    <a:pt x="179" y="488"/>
                  </a:lnTo>
                  <a:lnTo>
                    <a:pt x="185" y="466"/>
                  </a:lnTo>
                  <a:lnTo>
                    <a:pt x="193" y="446"/>
                  </a:lnTo>
                  <a:lnTo>
                    <a:pt x="200" y="425"/>
                  </a:lnTo>
                  <a:lnTo>
                    <a:pt x="209" y="407"/>
                  </a:lnTo>
                  <a:lnTo>
                    <a:pt x="218" y="387"/>
                  </a:lnTo>
                  <a:lnTo>
                    <a:pt x="227" y="370"/>
                  </a:lnTo>
                  <a:lnTo>
                    <a:pt x="238" y="353"/>
                  </a:lnTo>
                  <a:lnTo>
                    <a:pt x="249" y="337"/>
                  </a:lnTo>
                  <a:lnTo>
                    <a:pt x="260" y="321"/>
                  </a:lnTo>
                  <a:lnTo>
                    <a:pt x="272" y="307"/>
                  </a:lnTo>
                  <a:lnTo>
                    <a:pt x="283" y="294"/>
                  </a:lnTo>
                  <a:lnTo>
                    <a:pt x="296" y="281"/>
                  </a:lnTo>
                  <a:lnTo>
                    <a:pt x="311" y="271"/>
                  </a:lnTo>
                  <a:lnTo>
                    <a:pt x="324" y="260"/>
                  </a:lnTo>
                  <a:lnTo>
                    <a:pt x="339" y="250"/>
                  </a:lnTo>
                  <a:lnTo>
                    <a:pt x="353" y="242"/>
                  </a:lnTo>
                  <a:lnTo>
                    <a:pt x="368" y="235"/>
                  </a:lnTo>
                  <a:lnTo>
                    <a:pt x="384" y="229"/>
                  </a:lnTo>
                  <a:lnTo>
                    <a:pt x="400" y="225"/>
                  </a:lnTo>
                  <a:lnTo>
                    <a:pt x="417" y="222"/>
                  </a:lnTo>
                  <a:lnTo>
                    <a:pt x="434" y="220"/>
                  </a:lnTo>
                  <a:lnTo>
                    <a:pt x="451" y="219"/>
                  </a:lnTo>
                  <a:close/>
                  <a:moveTo>
                    <a:pt x="451" y="1471"/>
                  </a:moveTo>
                  <a:lnTo>
                    <a:pt x="473" y="1470"/>
                  </a:lnTo>
                  <a:lnTo>
                    <a:pt x="494" y="1467"/>
                  </a:lnTo>
                  <a:lnTo>
                    <a:pt x="516" y="1463"/>
                  </a:lnTo>
                  <a:lnTo>
                    <a:pt x="537" y="1456"/>
                  </a:lnTo>
                  <a:lnTo>
                    <a:pt x="558" y="1449"/>
                  </a:lnTo>
                  <a:lnTo>
                    <a:pt x="579" y="1439"/>
                  </a:lnTo>
                  <a:lnTo>
                    <a:pt x="598" y="1427"/>
                  </a:lnTo>
                  <a:lnTo>
                    <a:pt x="618" y="1414"/>
                  </a:lnTo>
                  <a:lnTo>
                    <a:pt x="637" y="1400"/>
                  </a:lnTo>
                  <a:lnTo>
                    <a:pt x="656" y="1384"/>
                  </a:lnTo>
                  <a:lnTo>
                    <a:pt x="674" y="1366"/>
                  </a:lnTo>
                  <a:lnTo>
                    <a:pt x="692" y="1348"/>
                  </a:lnTo>
                  <a:lnTo>
                    <a:pt x="710" y="1327"/>
                  </a:lnTo>
                  <a:lnTo>
                    <a:pt x="726" y="1306"/>
                  </a:lnTo>
                  <a:lnTo>
                    <a:pt x="742" y="1282"/>
                  </a:lnTo>
                  <a:lnTo>
                    <a:pt x="757" y="1258"/>
                  </a:lnTo>
                  <a:lnTo>
                    <a:pt x="772" y="1232"/>
                  </a:lnTo>
                  <a:lnTo>
                    <a:pt x="785" y="1206"/>
                  </a:lnTo>
                  <a:lnTo>
                    <a:pt x="799" y="1178"/>
                  </a:lnTo>
                  <a:lnTo>
                    <a:pt x="811" y="1149"/>
                  </a:lnTo>
                  <a:lnTo>
                    <a:pt x="823" y="1119"/>
                  </a:lnTo>
                  <a:lnTo>
                    <a:pt x="834" y="1088"/>
                  </a:lnTo>
                  <a:lnTo>
                    <a:pt x="844" y="1056"/>
                  </a:lnTo>
                  <a:lnTo>
                    <a:pt x="852" y="1022"/>
                  </a:lnTo>
                  <a:lnTo>
                    <a:pt x="861" y="989"/>
                  </a:lnTo>
                  <a:lnTo>
                    <a:pt x="868" y="954"/>
                  </a:lnTo>
                  <a:lnTo>
                    <a:pt x="874" y="919"/>
                  </a:lnTo>
                  <a:lnTo>
                    <a:pt x="880" y="882"/>
                  </a:lnTo>
                  <a:lnTo>
                    <a:pt x="883" y="845"/>
                  </a:lnTo>
                  <a:lnTo>
                    <a:pt x="886" y="806"/>
                  </a:lnTo>
                  <a:lnTo>
                    <a:pt x="888" y="768"/>
                  </a:lnTo>
                  <a:lnTo>
                    <a:pt x="888" y="728"/>
                  </a:lnTo>
                  <a:lnTo>
                    <a:pt x="888" y="690"/>
                  </a:lnTo>
                  <a:lnTo>
                    <a:pt x="886" y="654"/>
                  </a:lnTo>
                  <a:lnTo>
                    <a:pt x="883" y="617"/>
                  </a:lnTo>
                  <a:lnTo>
                    <a:pt x="880" y="580"/>
                  </a:lnTo>
                  <a:lnTo>
                    <a:pt x="874" y="544"/>
                  </a:lnTo>
                  <a:lnTo>
                    <a:pt x="868" y="510"/>
                  </a:lnTo>
                  <a:lnTo>
                    <a:pt x="861" y="476"/>
                  </a:lnTo>
                  <a:lnTo>
                    <a:pt x="852" y="443"/>
                  </a:lnTo>
                  <a:lnTo>
                    <a:pt x="844" y="410"/>
                  </a:lnTo>
                  <a:lnTo>
                    <a:pt x="834" y="379"/>
                  </a:lnTo>
                  <a:lnTo>
                    <a:pt x="823" y="348"/>
                  </a:lnTo>
                  <a:lnTo>
                    <a:pt x="811" y="319"/>
                  </a:lnTo>
                  <a:lnTo>
                    <a:pt x="799" y="291"/>
                  </a:lnTo>
                  <a:lnTo>
                    <a:pt x="785" y="263"/>
                  </a:lnTo>
                  <a:lnTo>
                    <a:pt x="772" y="237"/>
                  </a:lnTo>
                  <a:lnTo>
                    <a:pt x="757" y="212"/>
                  </a:lnTo>
                  <a:lnTo>
                    <a:pt x="742" y="187"/>
                  </a:lnTo>
                  <a:lnTo>
                    <a:pt x="726" y="165"/>
                  </a:lnTo>
                  <a:lnTo>
                    <a:pt x="710" y="144"/>
                  </a:lnTo>
                  <a:lnTo>
                    <a:pt x="692" y="123"/>
                  </a:lnTo>
                  <a:lnTo>
                    <a:pt x="674" y="105"/>
                  </a:lnTo>
                  <a:lnTo>
                    <a:pt x="656" y="88"/>
                  </a:lnTo>
                  <a:lnTo>
                    <a:pt x="637" y="72"/>
                  </a:lnTo>
                  <a:lnTo>
                    <a:pt x="618" y="58"/>
                  </a:lnTo>
                  <a:lnTo>
                    <a:pt x="598" y="45"/>
                  </a:lnTo>
                  <a:lnTo>
                    <a:pt x="579" y="33"/>
                  </a:lnTo>
                  <a:lnTo>
                    <a:pt x="558" y="23"/>
                  </a:lnTo>
                  <a:lnTo>
                    <a:pt x="537" y="15"/>
                  </a:lnTo>
                  <a:lnTo>
                    <a:pt x="516" y="9"/>
                  </a:lnTo>
                  <a:lnTo>
                    <a:pt x="494" y="5"/>
                  </a:lnTo>
                  <a:lnTo>
                    <a:pt x="473" y="1"/>
                  </a:lnTo>
                  <a:lnTo>
                    <a:pt x="451" y="0"/>
                  </a:lnTo>
                  <a:lnTo>
                    <a:pt x="428" y="1"/>
                  </a:lnTo>
                  <a:lnTo>
                    <a:pt x="406" y="5"/>
                  </a:lnTo>
                  <a:lnTo>
                    <a:pt x="383" y="9"/>
                  </a:lnTo>
                  <a:lnTo>
                    <a:pt x="361" y="15"/>
                  </a:lnTo>
                  <a:lnTo>
                    <a:pt x="340" y="23"/>
                  </a:lnTo>
                  <a:lnTo>
                    <a:pt x="318" y="33"/>
                  </a:lnTo>
                  <a:lnTo>
                    <a:pt x="298" y="45"/>
                  </a:lnTo>
                  <a:lnTo>
                    <a:pt x="277" y="58"/>
                  </a:lnTo>
                  <a:lnTo>
                    <a:pt x="256" y="72"/>
                  </a:lnTo>
                  <a:lnTo>
                    <a:pt x="237" y="88"/>
                  </a:lnTo>
                  <a:lnTo>
                    <a:pt x="219" y="105"/>
                  </a:lnTo>
                  <a:lnTo>
                    <a:pt x="200" y="123"/>
                  </a:lnTo>
                  <a:lnTo>
                    <a:pt x="182" y="144"/>
                  </a:lnTo>
                  <a:lnTo>
                    <a:pt x="166" y="165"/>
                  </a:lnTo>
                  <a:lnTo>
                    <a:pt x="148" y="187"/>
                  </a:lnTo>
                  <a:lnTo>
                    <a:pt x="133" y="212"/>
                  </a:lnTo>
                  <a:lnTo>
                    <a:pt x="118" y="237"/>
                  </a:lnTo>
                  <a:lnTo>
                    <a:pt x="104" y="263"/>
                  </a:lnTo>
                  <a:lnTo>
                    <a:pt x="90" y="291"/>
                  </a:lnTo>
                  <a:lnTo>
                    <a:pt x="78" y="319"/>
                  </a:lnTo>
                  <a:lnTo>
                    <a:pt x="66" y="348"/>
                  </a:lnTo>
                  <a:lnTo>
                    <a:pt x="55" y="379"/>
                  </a:lnTo>
                  <a:lnTo>
                    <a:pt x="46" y="410"/>
                  </a:lnTo>
                  <a:lnTo>
                    <a:pt x="36" y="443"/>
                  </a:lnTo>
                  <a:lnTo>
                    <a:pt x="28" y="476"/>
                  </a:lnTo>
                  <a:lnTo>
                    <a:pt x="21" y="510"/>
                  </a:lnTo>
                  <a:lnTo>
                    <a:pt x="14" y="544"/>
                  </a:lnTo>
                  <a:lnTo>
                    <a:pt x="10" y="580"/>
                  </a:lnTo>
                  <a:lnTo>
                    <a:pt x="6" y="617"/>
                  </a:lnTo>
                  <a:lnTo>
                    <a:pt x="2" y="654"/>
                  </a:lnTo>
                  <a:lnTo>
                    <a:pt x="1" y="690"/>
                  </a:lnTo>
                  <a:lnTo>
                    <a:pt x="0" y="728"/>
                  </a:lnTo>
                  <a:lnTo>
                    <a:pt x="1" y="768"/>
                  </a:lnTo>
                  <a:lnTo>
                    <a:pt x="2" y="806"/>
                  </a:lnTo>
                  <a:lnTo>
                    <a:pt x="6" y="845"/>
                  </a:lnTo>
                  <a:lnTo>
                    <a:pt x="10" y="882"/>
                  </a:lnTo>
                  <a:lnTo>
                    <a:pt x="14" y="919"/>
                  </a:lnTo>
                  <a:lnTo>
                    <a:pt x="21" y="954"/>
                  </a:lnTo>
                  <a:lnTo>
                    <a:pt x="28" y="989"/>
                  </a:lnTo>
                  <a:lnTo>
                    <a:pt x="36" y="1022"/>
                  </a:lnTo>
                  <a:lnTo>
                    <a:pt x="46" y="1056"/>
                  </a:lnTo>
                  <a:lnTo>
                    <a:pt x="55" y="1088"/>
                  </a:lnTo>
                  <a:lnTo>
                    <a:pt x="66" y="1119"/>
                  </a:lnTo>
                  <a:lnTo>
                    <a:pt x="78" y="1149"/>
                  </a:lnTo>
                  <a:lnTo>
                    <a:pt x="90" y="1178"/>
                  </a:lnTo>
                  <a:lnTo>
                    <a:pt x="104" y="1206"/>
                  </a:lnTo>
                  <a:lnTo>
                    <a:pt x="118" y="1232"/>
                  </a:lnTo>
                  <a:lnTo>
                    <a:pt x="133" y="1258"/>
                  </a:lnTo>
                  <a:lnTo>
                    <a:pt x="148" y="1282"/>
                  </a:lnTo>
                  <a:lnTo>
                    <a:pt x="166" y="1306"/>
                  </a:lnTo>
                  <a:lnTo>
                    <a:pt x="182" y="1327"/>
                  </a:lnTo>
                  <a:lnTo>
                    <a:pt x="200" y="1348"/>
                  </a:lnTo>
                  <a:lnTo>
                    <a:pt x="219" y="1366"/>
                  </a:lnTo>
                  <a:lnTo>
                    <a:pt x="237" y="1384"/>
                  </a:lnTo>
                  <a:lnTo>
                    <a:pt x="256" y="1400"/>
                  </a:lnTo>
                  <a:lnTo>
                    <a:pt x="277" y="1414"/>
                  </a:lnTo>
                  <a:lnTo>
                    <a:pt x="298" y="1427"/>
                  </a:lnTo>
                  <a:lnTo>
                    <a:pt x="318" y="1439"/>
                  </a:lnTo>
                  <a:lnTo>
                    <a:pt x="340" y="1449"/>
                  </a:lnTo>
                  <a:lnTo>
                    <a:pt x="361" y="1456"/>
                  </a:lnTo>
                  <a:lnTo>
                    <a:pt x="383" y="1463"/>
                  </a:lnTo>
                  <a:lnTo>
                    <a:pt x="406" y="1467"/>
                  </a:lnTo>
                  <a:lnTo>
                    <a:pt x="428" y="1470"/>
                  </a:lnTo>
                  <a:lnTo>
                    <a:pt x="451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33"/>
            <p:cNvSpPr>
              <a:spLocks noChangeAspect="1"/>
            </p:cNvSpPr>
            <p:nvPr/>
          </p:nvSpPr>
          <p:spPr bwMode="black">
            <a:xfrm>
              <a:off x="4427" y="1812"/>
              <a:ext cx="133" cy="270"/>
            </a:xfrm>
            <a:custGeom>
              <a:avLst/>
              <a:gdLst>
                <a:gd name="T0" fmla="*/ 0 w 1193"/>
                <a:gd name="T1" fmla="*/ 0 h 2432"/>
                <a:gd name="T2" fmla="*/ 117 w 1193"/>
                <a:gd name="T3" fmla="*/ 202 h 2432"/>
                <a:gd name="T4" fmla="*/ 117 w 1193"/>
                <a:gd name="T5" fmla="*/ 11 h 2432"/>
                <a:gd name="T6" fmla="*/ 133 w 1193"/>
                <a:gd name="T7" fmla="*/ 11 h 2432"/>
                <a:gd name="T8" fmla="*/ 133 w 1193"/>
                <a:gd name="T9" fmla="*/ 270 h 2432"/>
                <a:gd name="T10" fmla="*/ 18 w 1193"/>
                <a:gd name="T11" fmla="*/ 68 h 2432"/>
                <a:gd name="T12" fmla="*/ 18 w 1193"/>
                <a:gd name="T13" fmla="*/ 259 h 2432"/>
                <a:gd name="T14" fmla="*/ 0 w 1193"/>
                <a:gd name="T15" fmla="*/ 259 h 2432"/>
                <a:gd name="T16" fmla="*/ 0 w 1193"/>
                <a:gd name="T17" fmla="*/ 0 h 2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3" h="2432">
                  <a:moveTo>
                    <a:pt x="0" y="0"/>
                  </a:moveTo>
                  <a:lnTo>
                    <a:pt x="1048" y="1819"/>
                  </a:lnTo>
                  <a:lnTo>
                    <a:pt x="1048" y="102"/>
                  </a:lnTo>
                  <a:lnTo>
                    <a:pt x="1193" y="102"/>
                  </a:lnTo>
                  <a:lnTo>
                    <a:pt x="1193" y="2432"/>
                  </a:lnTo>
                  <a:lnTo>
                    <a:pt x="160" y="611"/>
                  </a:lnTo>
                  <a:lnTo>
                    <a:pt x="160" y="2329"/>
                  </a:lnTo>
                  <a:lnTo>
                    <a:pt x="0" y="2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34"/>
            <p:cNvSpPr>
              <a:spLocks noChangeAspect="1" noEditPoints="1"/>
            </p:cNvSpPr>
            <p:nvPr/>
          </p:nvSpPr>
          <p:spPr bwMode="black">
            <a:xfrm>
              <a:off x="4580" y="1912"/>
              <a:ext cx="92" cy="164"/>
            </a:xfrm>
            <a:custGeom>
              <a:avLst/>
              <a:gdLst>
                <a:gd name="T0" fmla="*/ 52 w 829"/>
                <a:gd name="T1" fmla="*/ 25 h 1471"/>
                <a:gd name="T2" fmla="*/ 58 w 829"/>
                <a:gd name="T3" fmla="*/ 28 h 1471"/>
                <a:gd name="T4" fmla="*/ 64 w 829"/>
                <a:gd name="T5" fmla="*/ 32 h 1471"/>
                <a:gd name="T6" fmla="*/ 68 w 829"/>
                <a:gd name="T7" fmla="*/ 39 h 1471"/>
                <a:gd name="T8" fmla="*/ 72 w 829"/>
                <a:gd name="T9" fmla="*/ 46 h 1471"/>
                <a:gd name="T10" fmla="*/ 75 w 829"/>
                <a:gd name="T11" fmla="*/ 56 h 1471"/>
                <a:gd name="T12" fmla="*/ 77 w 829"/>
                <a:gd name="T13" fmla="*/ 66 h 1471"/>
                <a:gd name="T14" fmla="*/ 77 w 829"/>
                <a:gd name="T15" fmla="*/ 77 h 1471"/>
                <a:gd name="T16" fmla="*/ 77 w 829"/>
                <a:gd name="T17" fmla="*/ 94 h 1471"/>
                <a:gd name="T18" fmla="*/ 75 w 829"/>
                <a:gd name="T19" fmla="*/ 105 h 1471"/>
                <a:gd name="T20" fmla="*/ 73 w 829"/>
                <a:gd name="T21" fmla="*/ 115 h 1471"/>
                <a:gd name="T22" fmla="*/ 69 w 829"/>
                <a:gd name="T23" fmla="*/ 124 h 1471"/>
                <a:gd name="T24" fmla="*/ 65 w 829"/>
                <a:gd name="T25" fmla="*/ 131 h 1471"/>
                <a:gd name="T26" fmla="*/ 59 w 829"/>
                <a:gd name="T27" fmla="*/ 136 h 1471"/>
                <a:gd name="T28" fmla="*/ 52 w 829"/>
                <a:gd name="T29" fmla="*/ 139 h 1471"/>
                <a:gd name="T30" fmla="*/ 45 w 829"/>
                <a:gd name="T31" fmla="*/ 140 h 1471"/>
                <a:gd name="T32" fmla="*/ 38 w 829"/>
                <a:gd name="T33" fmla="*/ 138 h 1471"/>
                <a:gd name="T34" fmla="*/ 32 w 829"/>
                <a:gd name="T35" fmla="*/ 133 h 1471"/>
                <a:gd name="T36" fmla="*/ 27 w 829"/>
                <a:gd name="T37" fmla="*/ 127 h 1471"/>
                <a:gd name="T38" fmla="*/ 23 w 829"/>
                <a:gd name="T39" fmla="*/ 119 h 1471"/>
                <a:gd name="T40" fmla="*/ 20 w 829"/>
                <a:gd name="T41" fmla="*/ 110 h 1471"/>
                <a:gd name="T42" fmla="*/ 18 w 829"/>
                <a:gd name="T43" fmla="*/ 99 h 1471"/>
                <a:gd name="T44" fmla="*/ 16 w 829"/>
                <a:gd name="T45" fmla="*/ 88 h 1471"/>
                <a:gd name="T46" fmla="*/ 16 w 829"/>
                <a:gd name="T47" fmla="*/ 77 h 1471"/>
                <a:gd name="T48" fmla="*/ 17 w 829"/>
                <a:gd name="T49" fmla="*/ 66 h 1471"/>
                <a:gd name="T50" fmla="*/ 19 w 829"/>
                <a:gd name="T51" fmla="*/ 56 h 1471"/>
                <a:gd name="T52" fmla="*/ 21 w 829"/>
                <a:gd name="T53" fmla="*/ 47 h 1471"/>
                <a:gd name="T54" fmla="*/ 25 w 829"/>
                <a:gd name="T55" fmla="*/ 39 h 1471"/>
                <a:gd name="T56" fmla="*/ 30 w 829"/>
                <a:gd name="T57" fmla="*/ 33 h 1471"/>
                <a:gd name="T58" fmla="*/ 35 w 829"/>
                <a:gd name="T59" fmla="*/ 28 h 1471"/>
                <a:gd name="T60" fmla="*/ 42 w 829"/>
                <a:gd name="T61" fmla="*/ 25 h 1471"/>
                <a:gd name="T62" fmla="*/ 92 w 829"/>
                <a:gd name="T63" fmla="*/ 3 h 1471"/>
                <a:gd name="T64" fmla="*/ 75 w 829"/>
                <a:gd name="T65" fmla="*/ 23 h 1471"/>
                <a:gd name="T66" fmla="*/ 68 w 829"/>
                <a:gd name="T67" fmla="*/ 13 h 1471"/>
                <a:gd name="T68" fmla="*/ 61 w 829"/>
                <a:gd name="T69" fmla="*/ 5 h 1471"/>
                <a:gd name="T70" fmla="*/ 52 w 829"/>
                <a:gd name="T71" fmla="*/ 1 h 1471"/>
                <a:gd name="T72" fmla="*/ 43 w 829"/>
                <a:gd name="T73" fmla="*/ 0 h 1471"/>
                <a:gd name="T74" fmla="*/ 33 w 829"/>
                <a:gd name="T75" fmla="*/ 3 h 1471"/>
                <a:gd name="T76" fmla="*/ 24 w 829"/>
                <a:gd name="T77" fmla="*/ 8 h 1471"/>
                <a:gd name="T78" fmla="*/ 16 w 829"/>
                <a:gd name="T79" fmla="*/ 17 h 1471"/>
                <a:gd name="T80" fmla="*/ 10 w 829"/>
                <a:gd name="T81" fmla="*/ 27 h 1471"/>
                <a:gd name="T82" fmla="*/ 5 w 829"/>
                <a:gd name="T83" fmla="*/ 40 h 1471"/>
                <a:gd name="T84" fmla="*/ 2 w 829"/>
                <a:gd name="T85" fmla="*/ 54 h 1471"/>
                <a:gd name="T86" fmla="*/ 0 w 829"/>
                <a:gd name="T87" fmla="*/ 69 h 1471"/>
                <a:gd name="T88" fmla="*/ 0 w 829"/>
                <a:gd name="T89" fmla="*/ 85 h 1471"/>
                <a:gd name="T90" fmla="*/ 1 w 829"/>
                <a:gd name="T91" fmla="*/ 101 h 1471"/>
                <a:gd name="T92" fmla="*/ 4 w 829"/>
                <a:gd name="T93" fmla="*/ 116 h 1471"/>
                <a:gd name="T94" fmla="*/ 8 w 829"/>
                <a:gd name="T95" fmla="*/ 130 h 1471"/>
                <a:gd name="T96" fmla="*/ 14 w 829"/>
                <a:gd name="T97" fmla="*/ 142 h 1471"/>
                <a:gd name="T98" fmla="*/ 21 w 829"/>
                <a:gd name="T99" fmla="*/ 152 h 1471"/>
                <a:gd name="T100" fmla="*/ 29 w 829"/>
                <a:gd name="T101" fmla="*/ 159 h 1471"/>
                <a:gd name="T102" fmla="*/ 38 w 829"/>
                <a:gd name="T103" fmla="*/ 163 h 1471"/>
                <a:gd name="T104" fmla="*/ 48 w 829"/>
                <a:gd name="T105" fmla="*/ 164 h 1471"/>
                <a:gd name="T106" fmla="*/ 56 w 829"/>
                <a:gd name="T107" fmla="*/ 161 h 1471"/>
                <a:gd name="T108" fmla="*/ 64 w 829"/>
                <a:gd name="T109" fmla="*/ 155 h 1471"/>
                <a:gd name="T110" fmla="*/ 71 w 829"/>
                <a:gd name="T111" fmla="*/ 146 h 1471"/>
                <a:gd name="T112" fmla="*/ 77 w 829"/>
                <a:gd name="T113" fmla="*/ 138 h 14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29" h="1471">
                  <a:moveTo>
                    <a:pt x="421" y="219"/>
                  </a:moveTo>
                  <a:lnTo>
                    <a:pt x="438" y="220"/>
                  </a:lnTo>
                  <a:lnTo>
                    <a:pt x="454" y="222"/>
                  </a:lnTo>
                  <a:lnTo>
                    <a:pt x="469" y="225"/>
                  </a:lnTo>
                  <a:lnTo>
                    <a:pt x="483" y="229"/>
                  </a:lnTo>
                  <a:lnTo>
                    <a:pt x="498" y="235"/>
                  </a:lnTo>
                  <a:lnTo>
                    <a:pt x="512" y="241"/>
                  </a:lnTo>
                  <a:lnTo>
                    <a:pt x="525" y="249"/>
                  </a:lnTo>
                  <a:lnTo>
                    <a:pt x="538" y="258"/>
                  </a:lnTo>
                  <a:lnTo>
                    <a:pt x="551" y="267"/>
                  </a:lnTo>
                  <a:lnTo>
                    <a:pt x="563" y="278"/>
                  </a:lnTo>
                  <a:lnTo>
                    <a:pt x="575" y="290"/>
                  </a:lnTo>
                  <a:lnTo>
                    <a:pt x="586" y="303"/>
                  </a:lnTo>
                  <a:lnTo>
                    <a:pt x="597" y="316"/>
                  </a:lnTo>
                  <a:lnTo>
                    <a:pt x="606" y="331"/>
                  </a:lnTo>
                  <a:lnTo>
                    <a:pt x="616" y="346"/>
                  </a:lnTo>
                  <a:lnTo>
                    <a:pt x="626" y="363"/>
                  </a:lnTo>
                  <a:lnTo>
                    <a:pt x="633" y="380"/>
                  </a:lnTo>
                  <a:lnTo>
                    <a:pt x="642" y="398"/>
                  </a:lnTo>
                  <a:lnTo>
                    <a:pt x="650" y="417"/>
                  </a:lnTo>
                  <a:lnTo>
                    <a:pt x="657" y="436"/>
                  </a:lnTo>
                  <a:lnTo>
                    <a:pt x="664" y="456"/>
                  </a:lnTo>
                  <a:lnTo>
                    <a:pt x="669" y="477"/>
                  </a:lnTo>
                  <a:lnTo>
                    <a:pt x="675" y="498"/>
                  </a:lnTo>
                  <a:lnTo>
                    <a:pt x="680" y="520"/>
                  </a:lnTo>
                  <a:lnTo>
                    <a:pt x="684" y="542"/>
                  </a:lnTo>
                  <a:lnTo>
                    <a:pt x="688" y="566"/>
                  </a:lnTo>
                  <a:lnTo>
                    <a:pt x="691" y="590"/>
                  </a:lnTo>
                  <a:lnTo>
                    <a:pt x="693" y="613"/>
                  </a:lnTo>
                  <a:lnTo>
                    <a:pt x="695" y="638"/>
                  </a:lnTo>
                  <a:lnTo>
                    <a:pt x="697" y="663"/>
                  </a:lnTo>
                  <a:lnTo>
                    <a:pt x="698" y="688"/>
                  </a:lnTo>
                  <a:lnTo>
                    <a:pt x="698" y="714"/>
                  </a:lnTo>
                  <a:lnTo>
                    <a:pt x="697" y="768"/>
                  </a:lnTo>
                  <a:lnTo>
                    <a:pt x="694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5" y="897"/>
                  </a:lnTo>
                  <a:lnTo>
                    <a:pt x="681" y="921"/>
                  </a:lnTo>
                  <a:lnTo>
                    <a:pt x="677" y="944"/>
                  </a:lnTo>
                  <a:lnTo>
                    <a:pt x="672" y="968"/>
                  </a:lnTo>
                  <a:lnTo>
                    <a:pt x="667" y="991"/>
                  </a:lnTo>
                  <a:lnTo>
                    <a:pt x="661" y="1013"/>
                  </a:lnTo>
                  <a:lnTo>
                    <a:pt x="654" y="1033"/>
                  </a:lnTo>
                  <a:lnTo>
                    <a:pt x="646" y="1054"/>
                  </a:lnTo>
                  <a:lnTo>
                    <a:pt x="639" y="1073"/>
                  </a:lnTo>
                  <a:lnTo>
                    <a:pt x="631" y="1093"/>
                  </a:lnTo>
                  <a:lnTo>
                    <a:pt x="622" y="1111"/>
                  </a:lnTo>
                  <a:lnTo>
                    <a:pt x="613" y="1127"/>
                  </a:lnTo>
                  <a:lnTo>
                    <a:pt x="603" y="1144"/>
                  </a:lnTo>
                  <a:lnTo>
                    <a:pt x="592" y="1159"/>
                  </a:lnTo>
                  <a:lnTo>
                    <a:pt x="582" y="1174"/>
                  </a:lnTo>
                  <a:lnTo>
                    <a:pt x="570" y="1187"/>
                  </a:lnTo>
                  <a:lnTo>
                    <a:pt x="558" y="1199"/>
                  </a:lnTo>
                  <a:lnTo>
                    <a:pt x="545" y="1209"/>
                  </a:lnTo>
                  <a:lnTo>
                    <a:pt x="532" y="1219"/>
                  </a:lnTo>
                  <a:lnTo>
                    <a:pt x="518" y="1228"/>
                  </a:lnTo>
                  <a:lnTo>
                    <a:pt x="503" y="1235"/>
                  </a:lnTo>
                  <a:lnTo>
                    <a:pt x="487" y="1242"/>
                  </a:lnTo>
                  <a:lnTo>
                    <a:pt x="472" y="1246"/>
                  </a:lnTo>
                  <a:lnTo>
                    <a:pt x="456" y="1250"/>
                  </a:lnTo>
                  <a:lnTo>
                    <a:pt x="439" y="1252"/>
                  </a:lnTo>
                  <a:lnTo>
                    <a:pt x="421" y="1253"/>
                  </a:lnTo>
                  <a:lnTo>
                    <a:pt x="405" y="1252"/>
                  </a:lnTo>
                  <a:lnTo>
                    <a:pt x="390" y="1250"/>
                  </a:lnTo>
                  <a:lnTo>
                    <a:pt x="374" y="1246"/>
                  </a:lnTo>
                  <a:lnTo>
                    <a:pt x="360" y="1241"/>
                  </a:lnTo>
                  <a:lnTo>
                    <a:pt x="345" y="1234"/>
                  </a:lnTo>
                  <a:lnTo>
                    <a:pt x="332" y="1227"/>
                  </a:lnTo>
                  <a:lnTo>
                    <a:pt x="318" y="1218"/>
                  </a:lnTo>
                  <a:lnTo>
                    <a:pt x="305" y="1207"/>
                  </a:lnTo>
                  <a:lnTo>
                    <a:pt x="292" y="1197"/>
                  </a:lnTo>
                  <a:lnTo>
                    <a:pt x="280" y="1184"/>
                  </a:lnTo>
                  <a:lnTo>
                    <a:pt x="269" y="1169"/>
                  </a:lnTo>
                  <a:lnTo>
                    <a:pt x="257" y="1155"/>
                  </a:lnTo>
                  <a:lnTo>
                    <a:pt x="246" y="1139"/>
                  </a:lnTo>
                  <a:lnTo>
                    <a:pt x="237" y="1123"/>
                  </a:lnTo>
                  <a:lnTo>
                    <a:pt x="227" y="1106"/>
                  </a:lnTo>
                  <a:lnTo>
                    <a:pt x="218" y="1087"/>
                  </a:lnTo>
                  <a:lnTo>
                    <a:pt x="209" y="1068"/>
                  </a:lnTo>
                  <a:lnTo>
                    <a:pt x="201" y="1048"/>
                  </a:lnTo>
                  <a:lnTo>
                    <a:pt x="193" y="1028"/>
                  </a:lnTo>
                  <a:lnTo>
                    <a:pt x="187" y="1006"/>
                  </a:lnTo>
                  <a:lnTo>
                    <a:pt x="180" y="985"/>
                  </a:lnTo>
                  <a:lnTo>
                    <a:pt x="174" y="962"/>
                  </a:lnTo>
                  <a:lnTo>
                    <a:pt x="168" y="938"/>
                  </a:lnTo>
                  <a:lnTo>
                    <a:pt x="164" y="915"/>
                  </a:lnTo>
                  <a:lnTo>
                    <a:pt x="160" y="890"/>
                  </a:lnTo>
                  <a:lnTo>
                    <a:pt x="155" y="867"/>
                  </a:lnTo>
                  <a:lnTo>
                    <a:pt x="152" y="842"/>
                  </a:lnTo>
                  <a:lnTo>
                    <a:pt x="150" y="817"/>
                  </a:lnTo>
                  <a:lnTo>
                    <a:pt x="148" y="791"/>
                  </a:lnTo>
                  <a:lnTo>
                    <a:pt x="146" y="766"/>
                  </a:lnTo>
                  <a:lnTo>
                    <a:pt x="146" y="740"/>
                  </a:lnTo>
                  <a:lnTo>
                    <a:pt x="145" y="714"/>
                  </a:lnTo>
                  <a:lnTo>
                    <a:pt x="146" y="689"/>
                  </a:lnTo>
                  <a:lnTo>
                    <a:pt x="146" y="665"/>
                  </a:lnTo>
                  <a:lnTo>
                    <a:pt x="148" y="642"/>
                  </a:lnTo>
                  <a:lnTo>
                    <a:pt x="150" y="618"/>
                  </a:lnTo>
                  <a:lnTo>
                    <a:pt x="152" y="594"/>
                  </a:lnTo>
                  <a:lnTo>
                    <a:pt x="155" y="571"/>
                  </a:lnTo>
                  <a:lnTo>
                    <a:pt x="160" y="549"/>
                  </a:lnTo>
                  <a:lnTo>
                    <a:pt x="164" y="526"/>
                  </a:lnTo>
                  <a:lnTo>
                    <a:pt x="168" y="504"/>
                  </a:lnTo>
                  <a:lnTo>
                    <a:pt x="174" y="483"/>
                  </a:lnTo>
                  <a:lnTo>
                    <a:pt x="180" y="462"/>
                  </a:lnTo>
                  <a:lnTo>
                    <a:pt x="187" y="443"/>
                  </a:lnTo>
                  <a:lnTo>
                    <a:pt x="193" y="423"/>
                  </a:lnTo>
                  <a:lnTo>
                    <a:pt x="201" y="404"/>
                  </a:lnTo>
                  <a:lnTo>
                    <a:pt x="209" y="385"/>
                  </a:lnTo>
                  <a:lnTo>
                    <a:pt x="218" y="368"/>
                  </a:lnTo>
                  <a:lnTo>
                    <a:pt x="227" y="352"/>
                  </a:lnTo>
                  <a:lnTo>
                    <a:pt x="237" y="336"/>
                  </a:lnTo>
                  <a:lnTo>
                    <a:pt x="246" y="320"/>
                  </a:lnTo>
                  <a:lnTo>
                    <a:pt x="257" y="306"/>
                  </a:lnTo>
                  <a:lnTo>
                    <a:pt x="269" y="293"/>
                  </a:lnTo>
                  <a:lnTo>
                    <a:pt x="280" y="281"/>
                  </a:lnTo>
                  <a:lnTo>
                    <a:pt x="292" y="270"/>
                  </a:lnTo>
                  <a:lnTo>
                    <a:pt x="305" y="260"/>
                  </a:lnTo>
                  <a:lnTo>
                    <a:pt x="318" y="250"/>
                  </a:lnTo>
                  <a:lnTo>
                    <a:pt x="332" y="242"/>
                  </a:lnTo>
                  <a:lnTo>
                    <a:pt x="345" y="235"/>
                  </a:lnTo>
                  <a:lnTo>
                    <a:pt x="360" y="229"/>
                  </a:lnTo>
                  <a:lnTo>
                    <a:pt x="374" y="225"/>
                  </a:lnTo>
                  <a:lnTo>
                    <a:pt x="390" y="222"/>
                  </a:lnTo>
                  <a:lnTo>
                    <a:pt x="405" y="220"/>
                  </a:lnTo>
                  <a:lnTo>
                    <a:pt x="421" y="219"/>
                  </a:lnTo>
                  <a:close/>
                  <a:moveTo>
                    <a:pt x="829" y="29"/>
                  </a:moveTo>
                  <a:lnTo>
                    <a:pt x="698" y="29"/>
                  </a:lnTo>
                  <a:lnTo>
                    <a:pt x="698" y="234"/>
                  </a:lnTo>
                  <a:lnTo>
                    <a:pt x="683" y="234"/>
                  </a:lnTo>
                  <a:lnTo>
                    <a:pt x="672" y="207"/>
                  </a:lnTo>
                  <a:lnTo>
                    <a:pt x="659" y="182"/>
                  </a:lnTo>
                  <a:lnTo>
                    <a:pt x="646" y="158"/>
                  </a:lnTo>
                  <a:lnTo>
                    <a:pt x="632" y="135"/>
                  </a:lnTo>
                  <a:lnTo>
                    <a:pt x="617" y="115"/>
                  </a:lnTo>
                  <a:lnTo>
                    <a:pt x="601" y="96"/>
                  </a:lnTo>
                  <a:lnTo>
                    <a:pt x="585" y="78"/>
                  </a:lnTo>
                  <a:lnTo>
                    <a:pt x="568" y="63"/>
                  </a:lnTo>
                  <a:lnTo>
                    <a:pt x="549" y="49"/>
                  </a:lnTo>
                  <a:lnTo>
                    <a:pt x="531" y="36"/>
                  </a:lnTo>
                  <a:lnTo>
                    <a:pt x="511" y="25"/>
                  </a:lnTo>
                  <a:lnTo>
                    <a:pt x="491" y="16"/>
                  </a:lnTo>
                  <a:lnTo>
                    <a:pt x="471" y="10"/>
                  </a:lnTo>
                  <a:lnTo>
                    <a:pt x="450" y="5"/>
                  </a:lnTo>
                  <a:lnTo>
                    <a:pt x="429" y="1"/>
                  </a:lnTo>
                  <a:lnTo>
                    <a:pt x="407" y="0"/>
                  </a:lnTo>
                  <a:lnTo>
                    <a:pt x="383" y="1"/>
                  </a:lnTo>
                  <a:lnTo>
                    <a:pt x="359" y="5"/>
                  </a:lnTo>
                  <a:lnTo>
                    <a:pt x="336" y="9"/>
                  </a:lnTo>
                  <a:lnTo>
                    <a:pt x="314" y="15"/>
                  </a:lnTo>
                  <a:lnTo>
                    <a:pt x="293" y="24"/>
                  </a:lnTo>
                  <a:lnTo>
                    <a:pt x="272" y="34"/>
                  </a:lnTo>
                  <a:lnTo>
                    <a:pt x="252" y="46"/>
                  </a:lnTo>
                  <a:lnTo>
                    <a:pt x="233" y="60"/>
                  </a:lnTo>
                  <a:lnTo>
                    <a:pt x="214" y="74"/>
                  </a:lnTo>
                  <a:lnTo>
                    <a:pt x="196" y="90"/>
                  </a:lnTo>
                  <a:lnTo>
                    <a:pt x="179" y="108"/>
                  </a:lnTo>
                  <a:lnTo>
                    <a:pt x="163" y="128"/>
                  </a:lnTo>
                  <a:lnTo>
                    <a:pt x="147" y="148"/>
                  </a:lnTo>
                  <a:lnTo>
                    <a:pt x="133" y="170"/>
                  </a:lnTo>
                  <a:lnTo>
                    <a:pt x="119" y="193"/>
                  </a:lnTo>
                  <a:lnTo>
                    <a:pt x="105" y="218"/>
                  </a:lnTo>
                  <a:lnTo>
                    <a:pt x="93" y="242"/>
                  </a:lnTo>
                  <a:lnTo>
                    <a:pt x="81" y="270"/>
                  </a:lnTo>
                  <a:lnTo>
                    <a:pt x="70" y="297"/>
                  </a:lnTo>
                  <a:lnTo>
                    <a:pt x="59" y="326"/>
                  </a:lnTo>
                  <a:lnTo>
                    <a:pt x="49" y="355"/>
                  </a:lnTo>
                  <a:lnTo>
                    <a:pt x="41" y="385"/>
                  </a:lnTo>
                  <a:lnTo>
                    <a:pt x="33" y="417"/>
                  </a:lnTo>
                  <a:lnTo>
                    <a:pt x="27" y="449"/>
                  </a:lnTo>
                  <a:lnTo>
                    <a:pt x="20" y="482"/>
                  </a:lnTo>
                  <a:lnTo>
                    <a:pt x="15" y="515"/>
                  </a:lnTo>
                  <a:lnTo>
                    <a:pt x="10" y="550"/>
                  </a:lnTo>
                  <a:lnTo>
                    <a:pt x="6" y="584"/>
                  </a:lnTo>
                  <a:lnTo>
                    <a:pt x="3" y="620"/>
                  </a:lnTo>
                  <a:lnTo>
                    <a:pt x="1" y="656"/>
                  </a:lnTo>
                  <a:lnTo>
                    <a:pt x="0" y="692"/>
                  </a:lnTo>
                  <a:lnTo>
                    <a:pt x="0" y="728"/>
                  </a:lnTo>
                  <a:lnTo>
                    <a:pt x="0" y="765"/>
                  </a:lnTo>
                  <a:lnTo>
                    <a:pt x="1" y="802"/>
                  </a:lnTo>
                  <a:lnTo>
                    <a:pt x="4" y="837"/>
                  </a:lnTo>
                  <a:lnTo>
                    <a:pt x="7" y="873"/>
                  </a:lnTo>
                  <a:lnTo>
                    <a:pt x="10" y="909"/>
                  </a:lnTo>
                  <a:lnTo>
                    <a:pt x="16" y="943"/>
                  </a:lnTo>
                  <a:lnTo>
                    <a:pt x="21" y="977"/>
                  </a:lnTo>
                  <a:lnTo>
                    <a:pt x="28" y="1010"/>
                  </a:lnTo>
                  <a:lnTo>
                    <a:pt x="35" y="1043"/>
                  </a:lnTo>
                  <a:lnTo>
                    <a:pt x="44" y="1075"/>
                  </a:lnTo>
                  <a:lnTo>
                    <a:pt x="54" y="1106"/>
                  </a:lnTo>
                  <a:lnTo>
                    <a:pt x="63" y="1136"/>
                  </a:lnTo>
                  <a:lnTo>
                    <a:pt x="74" y="1165"/>
                  </a:lnTo>
                  <a:lnTo>
                    <a:pt x="85" y="1194"/>
                  </a:lnTo>
                  <a:lnTo>
                    <a:pt x="97" y="1221"/>
                  </a:lnTo>
                  <a:lnTo>
                    <a:pt x="110" y="1247"/>
                  </a:lnTo>
                  <a:lnTo>
                    <a:pt x="124" y="1272"/>
                  </a:lnTo>
                  <a:lnTo>
                    <a:pt x="138" y="1296"/>
                  </a:lnTo>
                  <a:lnTo>
                    <a:pt x="153" y="1319"/>
                  </a:lnTo>
                  <a:lnTo>
                    <a:pt x="169" y="1339"/>
                  </a:lnTo>
                  <a:lnTo>
                    <a:pt x="186" y="1360"/>
                  </a:lnTo>
                  <a:lnTo>
                    <a:pt x="203" y="1378"/>
                  </a:lnTo>
                  <a:lnTo>
                    <a:pt x="220" y="1394"/>
                  </a:lnTo>
                  <a:lnTo>
                    <a:pt x="239" y="1411"/>
                  </a:lnTo>
                  <a:lnTo>
                    <a:pt x="258" y="1424"/>
                  </a:lnTo>
                  <a:lnTo>
                    <a:pt x="278" y="1437"/>
                  </a:lnTo>
                  <a:lnTo>
                    <a:pt x="298" y="1446"/>
                  </a:lnTo>
                  <a:lnTo>
                    <a:pt x="319" y="1455"/>
                  </a:lnTo>
                  <a:lnTo>
                    <a:pt x="339" y="1463"/>
                  </a:lnTo>
                  <a:lnTo>
                    <a:pt x="362" y="1467"/>
                  </a:lnTo>
                  <a:lnTo>
                    <a:pt x="384" y="1470"/>
                  </a:lnTo>
                  <a:lnTo>
                    <a:pt x="407" y="1471"/>
                  </a:lnTo>
                  <a:lnTo>
                    <a:pt x="429" y="1470"/>
                  </a:lnTo>
                  <a:lnTo>
                    <a:pt x="450" y="1467"/>
                  </a:lnTo>
                  <a:lnTo>
                    <a:pt x="469" y="1463"/>
                  </a:lnTo>
                  <a:lnTo>
                    <a:pt x="490" y="1455"/>
                  </a:lnTo>
                  <a:lnTo>
                    <a:pt x="508" y="1446"/>
                  </a:lnTo>
                  <a:lnTo>
                    <a:pt x="526" y="1436"/>
                  </a:lnTo>
                  <a:lnTo>
                    <a:pt x="545" y="1424"/>
                  </a:lnTo>
                  <a:lnTo>
                    <a:pt x="562" y="1410"/>
                  </a:lnTo>
                  <a:lnTo>
                    <a:pt x="578" y="1393"/>
                  </a:lnTo>
                  <a:lnTo>
                    <a:pt x="595" y="1376"/>
                  </a:lnTo>
                  <a:lnTo>
                    <a:pt x="611" y="1357"/>
                  </a:lnTo>
                  <a:lnTo>
                    <a:pt x="626" y="1336"/>
                  </a:lnTo>
                  <a:lnTo>
                    <a:pt x="641" y="1313"/>
                  </a:lnTo>
                  <a:lnTo>
                    <a:pt x="655" y="1290"/>
                  </a:lnTo>
                  <a:lnTo>
                    <a:pt x="670" y="1265"/>
                  </a:lnTo>
                  <a:lnTo>
                    <a:pt x="683" y="1238"/>
                  </a:lnTo>
                  <a:lnTo>
                    <a:pt x="698" y="1238"/>
                  </a:lnTo>
                  <a:lnTo>
                    <a:pt x="698" y="1427"/>
                  </a:lnTo>
                  <a:lnTo>
                    <a:pt x="829" y="1427"/>
                  </a:lnTo>
                  <a:lnTo>
                    <a:pt x="82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35"/>
            <p:cNvSpPr>
              <a:spLocks noChangeAspect="1"/>
            </p:cNvSpPr>
            <p:nvPr/>
          </p:nvSpPr>
          <p:spPr bwMode="black">
            <a:xfrm>
              <a:off x="4693" y="1860"/>
              <a:ext cx="42" cy="211"/>
            </a:xfrm>
            <a:custGeom>
              <a:avLst/>
              <a:gdLst>
                <a:gd name="T0" fmla="*/ 26 w 378"/>
                <a:gd name="T1" fmla="*/ 211 h 1892"/>
                <a:gd name="T2" fmla="*/ 10 w 378"/>
                <a:gd name="T3" fmla="*/ 211 h 1892"/>
                <a:gd name="T4" fmla="*/ 10 w 378"/>
                <a:gd name="T5" fmla="*/ 81 h 1892"/>
                <a:gd name="T6" fmla="*/ 0 w 378"/>
                <a:gd name="T7" fmla="*/ 81 h 1892"/>
                <a:gd name="T8" fmla="*/ 0 w 378"/>
                <a:gd name="T9" fmla="*/ 55 h 1892"/>
                <a:gd name="T10" fmla="*/ 10 w 378"/>
                <a:gd name="T11" fmla="*/ 55 h 1892"/>
                <a:gd name="T12" fmla="*/ 10 w 378"/>
                <a:gd name="T13" fmla="*/ 0 h 1892"/>
                <a:gd name="T14" fmla="*/ 26 w 378"/>
                <a:gd name="T15" fmla="*/ 0 h 1892"/>
                <a:gd name="T16" fmla="*/ 26 w 378"/>
                <a:gd name="T17" fmla="*/ 55 h 1892"/>
                <a:gd name="T18" fmla="*/ 42 w 378"/>
                <a:gd name="T19" fmla="*/ 55 h 1892"/>
                <a:gd name="T20" fmla="*/ 42 w 378"/>
                <a:gd name="T21" fmla="*/ 81 h 1892"/>
                <a:gd name="T22" fmla="*/ 26 w 378"/>
                <a:gd name="T23" fmla="*/ 81 h 1892"/>
                <a:gd name="T24" fmla="*/ 26 w 378"/>
                <a:gd name="T25" fmla="*/ 211 h 18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1892">
                  <a:moveTo>
                    <a:pt x="232" y="1892"/>
                  </a:moveTo>
                  <a:lnTo>
                    <a:pt x="87" y="1892"/>
                  </a:lnTo>
                  <a:lnTo>
                    <a:pt x="87" y="728"/>
                  </a:lnTo>
                  <a:lnTo>
                    <a:pt x="0" y="728"/>
                  </a:lnTo>
                  <a:lnTo>
                    <a:pt x="0" y="494"/>
                  </a:lnTo>
                  <a:lnTo>
                    <a:pt x="87" y="494"/>
                  </a:lnTo>
                  <a:lnTo>
                    <a:pt x="87" y="0"/>
                  </a:lnTo>
                  <a:lnTo>
                    <a:pt x="232" y="0"/>
                  </a:lnTo>
                  <a:lnTo>
                    <a:pt x="232" y="494"/>
                  </a:lnTo>
                  <a:lnTo>
                    <a:pt x="378" y="494"/>
                  </a:lnTo>
                  <a:lnTo>
                    <a:pt x="378" y="728"/>
                  </a:lnTo>
                  <a:lnTo>
                    <a:pt x="232" y="728"/>
                  </a:lnTo>
                  <a:lnTo>
                    <a:pt x="232" y="18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36"/>
            <p:cNvSpPr>
              <a:spLocks noChangeAspect="1" noEditPoints="1"/>
            </p:cNvSpPr>
            <p:nvPr/>
          </p:nvSpPr>
          <p:spPr bwMode="black">
            <a:xfrm>
              <a:off x="4748" y="1839"/>
              <a:ext cx="22" cy="232"/>
            </a:xfrm>
            <a:custGeom>
              <a:avLst/>
              <a:gdLst>
                <a:gd name="T0" fmla="*/ 5 w 203"/>
                <a:gd name="T1" fmla="*/ 232 h 2081"/>
                <a:gd name="T2" fmla="*/ 19 w 203"/>
                <a:gd name="T3" fmla="*/ 76 h 2081"/>
                <a:gd name="T4" fmla="*/ 22 w 203"/>
                <a:gd name="T5" fmla="*/ 18 h 2081"/>
                <a:gd name="T6" fmla="*/ 22 w 203"/>
                <a:gd name="T7" fmla="*/ 22 h 2081"/>
                <a:gd name="T8" fmla="*/ 21 w 203"/>
                <a:gd name="T9" fmla="*/ 26 h 2081"/>
                <a:gd name="T10" fmla="*/ 20 w 203"/>
                <a:gd name="T11" fmla="*/ 29 h 2081"/>
                <a:gd name="T12" fmla="*/ 19 w 203"/>
                <a:gd name="T13" fmla="*/ 32 h 2081"/>
                <a:gd name="T14" fmla="*/ 17 w 203"/>
                <a:gd name="T15" fmla="*/ 34 h 2081"/>
                <a:gd name="T16" fmla="*/ 15 w 203"/>
                <a:gd name="T17" fmla="*/ 36 h 2081"/>
                <a:gd name="T18" fmla="*/ 13 w 203"/>
                <a:gd name="T19" fmla="*/ 37 h 2081"/>
                <a:gd name="T20" fmla="*/ 11 w 203"/>
                <a:gd name="T21" fmla="*/ 37 h 2081"/>
                <a:gd name="T22" fmla="*/ 9 w 203"/>
                <a:gd name="T23" fmla="*/ 37 h 2081"/>
                <a:gd name="T24" fmla="*/ 7 w 203"/>
                <a:gd name="T25" fmla="*/ 36 h 2081"/>
                <a:gd name="T26" fmla="*/ 5 w 203"/>
                <a:gd name="T27" fmla="*/ 34 h 2081"/>
                <a:gd name="T28" fmla="*/ 4 w 203"/>
                <a:gd name="T29" fmla="*/ 32 h 2081"/>
                <a:gd name="T30" fmla="*/ 2 w 203"/>
                <a:gd name="T31" fmla="*/ 29 h 2081"/>
                <a:gd name="T32" fmla="*/ 1 w 203"/>
                <a:gd name="T33" fmla="*/ 26 h 2081"/>
                <a:gd name="T34" fmla="*/ 0 w 203"/>
                <a:gd name="T35" fmla="*/ 22 h 2081"/>
                <a:gd name="T36" fmla="*/ 0 w 203"/>
                <a:gd name="T37" fmla="*/ 18 h 2081"/>
                <a:gd name="T38" fmla="*/ 0 w 203"/>
                <a:gd name="T39" fmla="*/ 14 h 2081"/>
                <a:gd name="T40" fmla="*/ 1 w 203"/>
                <a:gd name="T41" fmla="*/ 11 h 2081"/>
                <a:gd name="T42" fmla="*/ 2 w 203"/>
                <a:gd name="T43" fmla="*/ 8 h 2081"/>
                <a:gd name="T44" fmla="*/ 4 w 203"/>
                <a:gd name="T45" fmla="*/ 5 h 2081"/>
                <a:gd name="T46" fmla="*/ 5 w 203"/>
                <a:gd name="T47" fmla="*/ 3 h 2081"/>
                <a:gd name="T48" fmla="*/ 7 w 203"/>
                <a:gd name="T49" fmla="*/ 1 h 2081"/>
                <a:gd name="T50" fmla="*/ 9 w 203"/>
                <a:gd name="T51" fmla="*/ 0 h 2081"/>
                <a:gd name="T52" fmla="*/ 11 w 203"/>
                <a:gd name="T53" fmla="*/ 0 h 2081"/>
                <a:gd name="T54" fmla="*/ 13 w 203"/>
                <a:gd name="T55" fmla="*/ 0 h 2081"/>
                <a:gd name="T56" fmla="*/ 15 w 203"/>
                <a:gd name="T57" fmla="*/ 1 h 2081"/>
                <a:gd name="T58" fmla="*/ 17 w 203"/>
                <a:gd name="T59" fmla="*/ 3 h 2081"/>
                <a:gd name="T60" fmla="*/ 19 w 203"/>
                <a:gd name="T61" fmla="*/ 5 h 2081"/>
                <a:gd name="T62" fmla="*/ 20 w 203"/>
                <a:gd name="T63" fmla="*/ 8 h 2081"/>
                <a:gd name="T64" fmla="*/ 21 w 203"/>
                <a:gd name="T65" fmla="*/ 11 h 2081"/>
                <a:gd name="T66" fmla="*/ 22 w 203"/>
                <a:gd name="T67" fmla="*/ 14 h 2081"/>
                <a:gd name="T68" fmla="*/ 22 w 203"/>
                <a:gd name="T69" fmla="*/ 18 h 20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3" h="2081">
                  <a:moveTo>
                    <a:pt x="174" y="2081"/>
                  </a:moveTo>
                  <a:lnTo>
                    <a:pt x="43" y="2081"/>
                  </a:lnTo>
                  <a:lnTo>
                    <a:pt x="43" y="683"/>
                  </a:lnTo>
                  <a:lnTo>
                    <a:pt x="174" y="683"/>
                  </a:lnTo>
                  <a:lnTo>
                    <a:pt x="174" y="2081"/>
                  </a:lnTo>
                  <a:close/>
                  <a:moveTo>
                    <a:pt x="203" y="160"/>
                  </a:moveTo>
                  <a:lnTo>
                    <a:pt x="203" y="178"/>
                  </a:lnTo>
                  <a:lnTo>
                    <a:pt x="201" y="197"/>
                  </a:lnTo>
                  <a:lnTo>
                    <a:pt x="199" y="214"/>
                  </a:lnTo>
                  <a:lnTo>
                    <a:pt x="196" y="230"/>
                  </a:lnTo>
                  <a:lnTo>
                    <a:pt x="191" y="245"/>
                  </a:lnTo>
                  <a:lnTo>
                    <a:pt x="186" y="259"/>
                  </a:lnTo>
                  <a:lnTo>
                    <a:pt x="181" y="273"/>
                  </a:lnTo>
                  <a:lnTo>
                    <a:pt x="174" y="285"/>
                  </a:lnTo>
                  <a:lnTo>
                    <a:pt x="167" y="296"/>
                  </a:lnTo>
                  <a:lnTo>
                    <a:pt x="159" y="306"/>
                  </a:lnTo>
                  <a:lnTo>
                    <a:pt x="151" y="315"/>
                  </a:lnTo>
                  <a:lnTo>
                    <a:pt x="142" y="321"/>
                  </a:lnTo>
                  <a:lnTo>
                    <a:pt x="132" y="328"/>
                  </a:lnTo>
                  <a:lnTo>
                    <a:pt x="122" y="331"/>
                  </a:lnTo>
                  <a:lnTo>
                    <a:pt x="112" y="334"/>
                  </a:lnTo>
                  <a:lnTo>
                    <a:pt x="102" y="334"/>
                  </a:lnTo>
                  <a:lnTo>
                    <a:pt x="93" y="334"/>
                  </a:lnTo>
                  <a:lnTo>
                    <a:pt x="84" y="331"/>
                  </a:lnTo>
                  <a:lnTo>
                    <a:pt x="76" y="328"/>
                  </a:lnTo>
                  <a:lnTo>
                    <a:pt x="67" y="321"/>
                  </a:lnTo>
                  <a:lnTo>
                    <a:pt x="58" y="315"/>
                  </a:lnTo>
                  <a:lnTo>
                    <a:pt x="50" y="306"/>
                  </a:lnTo>
                  <a:lnTo>
                    <a:pt x="42" y="296"/>
                  </a:lnTo>
                  <a:lnTo>
                    <a:pt x="35" y="285"/>
                  </a:lnTo>
                  <a:lnTo>
                    <a:pt x="27" y="273"/>
                  </a:lnTo>
                  <a:lnTo>
                    <a:pt x="21" y="259"/>
                  </a:lnTo>
                  <a:lnTo>
                    <a:pt x="14" y="245"/>
                  </a:lnTo>
                  <a:lnTo>
                    <a:pt x="10" y="230"/>
                  </a:lnTo>
                  <a:lnTo>
                    <a:pt x="5" y="214"/>
                  </a:lnTo>
                  <a:lnTo>
                    <a:pt x="2" y="197"/>
                  </a:lnTo>
                  <a:lnTo>
                    <a:pt x="0" y="178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7"/>
                  </a:lnTo>
                  <a:lnTo>
                    <a:pt x="5" y="112"/>
                  </a:lnTo>
                  <a:lnTo>
                    <a:pt x="10" y="98"/>
                  </a:lnTo>
                  <a:lnTo>
                    <a:pt x="14" y="84"/>
                  </a:lnTo>
                  <a:lnTo>
                    <a:pt x="21" y="70"/>
                  </a:lnTo>
                  <a:lnTo>
                    <a:pt x="27" y="58"/>
                  </a:lnTo>
                  <a:lnTo>
                    <a:pt x="35" y="47"/>
                  </a:lnTo>
                  <a:lnTo>
                    <a:pt x="42" y="37"/>
                  </a:lnTo>
                  <a:lnTo>
                    <a:pt x="50" y="27"/>
                  </a:lnTo>
                  <a:lnTo>
                    <a:pt x="58" y="19"/>
                  </a:lnTo>
                  <a:lnTo>
                    <a:pt x="67" y="13"/>
                  </a:lnTo>
                  <a:lnTo>
                    <a:pt x="76" y="7"/>
                  </a:lnTo>
                  <a:lnTo>
                    <a:pt x="84" y="3"/>
                  </a:lnTo>
                  <a:lnTo>
                    <a:pt x="93" y="1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2" y="3"/>
                  </a:lnTo>
                  <a:lnTo>
                    <a:pt x="132" y="7"/>
                  </a:lnTo>
                  <a:lnTo>
                    <a:pt x="142" y="13"/>
                  </a:lnTo>
                  <a:lnTo>
                    <a:pt x="151" y="19"/>
                  </a:lnTo>
                  <a:lnTo>
                    <a:pt x="159" y="27"/>
                  </a:lnTo>
                  <a:lnTo>
                    <a:pt x="167" y="37"/>
                  </a:lnTo>
                  <a:lnTo>
                    <a:pt x="174" y="47"/>
                  </a:lnTo>
                  <a:lnTo>
                    <a:pt x="181" y="58"/>
                  </a:lnTo>
                  <a:lnTo>
                    <a:pt x="186" y="70"/>
                  </a:lnTo>
                  <a:lnTo>
                    <a:pt x="191" y="84"/>
                  </a:lnTo>
                  <a:lnTo>
                    <a:pt x="196" y="98"/>
                  </a:lnTo>
                  <a:lnTo>
                    <a:pt x="199" y="112"/>
                  </a:lnTo>
                  <a:lnTo>
                    <a:pt x="201" y="127"/>
                  </a:lnTo>
                  <a:lnTo>
                    <a:pt x="203" y="144"/>
                  </a:lnTo>
                  <a:lnTo>
                    <a:pt x="203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137"/>
            <p:cNvSpPr>
              <a:spLocks noChangeAspect="1" noEditPoints="1"/>
            </p:cNvSpPr>
            <p:nvPr/>
          </p:nvSpPr>
          <p:spPr bwMode="black">
            <a:xfrm>
              <a:off x="4788" y="1912"/>
              <a:ext cx="97" cy="164"/>
            </a:xfrm>
            <a:custGeom>
              <a:avLst/>
              <a:gdLst>
                <a:gd name="T0" fmla="*/ 55 w 874"/>
                <a:gd name="T1" fmla="*/ 26 h 1471"/>
                <a:gd name="T2" fmla="*/ 64 w 874"/>
                <a:gd name="T3" fmla="*/ 30 h 1471"/>
                <a:gd name="T4" fmla="*/ 70 w 874"/>
                <a:gd name="T5" fmla="*/ 38 h 1471"/>
                <a:gd name="T6" fmla="*/ 76 w 874"/>
                <a:gd name="T7" fmla="*/ 47 h 1471"/>
                <a:gd name="T8" fmla="*/ 80 w 874"/>
                <a:gd name="T9" fmla="*/ 59 h 1471"/>
                <a:gd name="T10" fmla="*/ 82 w 874"/>
                <a:gd name="T11" fmla="*/ 73 h 1471"/>
                <a:gd name="T12" fmla="*/ 82 w 874"/>
                <a:gd name="T13" fmla="*/ 87 h 1471"/>
                <a:gd name="T14" fmla="*/ 80 w 874"/>
                <a:gd name="T15" fmla="*/ 101 h 1471"/>
                <a:gd name="T16" fmla="*/ 77 w 874"/>
                <a:gd name="T17" fmla="*/ 114 h 1471"/>
                <a:gd name="T18" fmla="*/ 72 w 874"/>
                <a:gd name="T19" fmla="*/ 125 h 1471"/>
                <a:gd name="T20" fmla="*/ 65 w 874"/>
                <a:gd name="T21" fmla="*/ 133 h 1471"/>
                <a:gd name="T22" fmla="*/ 57 w 874"/>
                <a:gd name="T23" fmla="*/ 138 h 1471"/>
                <a:gd name="T24" fmla="*/ 49 w 874"/>
                <a:gd name="T25" fmla="*/ 140 h 1471"/>
                <a:gd name="T26" fmla="*/ 40 w 874"/>
                <a:gd name="T27" fmla="*/ 138 h 1471"/>
                <a:gd name="T28" fmla="*/ 32 w 874"/>
                <a:gd name="T29" fmla="*/ 133 h 1471"/>
                <a:gd name="T30" fmla="*/ 26 w 874"/>
                <a:gd name="T31" fmla="*/ 125 h 1471"/>
                <a:gd name="T32" fmla="*/ 21 w 874"/>
                <a:gd name="T33" fmla="*/ 114 h 1471"/>
                <a:gd name="T34" fmla="*/ 18 w 874"/>
                <a:gd name="T35" fmla="*/ 101 h 1471"/>
                <a:gd name="T36" fmla="*/ 16 w 874"/>
                <a:gd name="T37" fmla="*/ 87 h 1471"/>
                <a:gd name="T38" fmla="*/ 17 w 874"/>
                <a:gd name="T39" fmla="*/ 73 h 1471"/>
                <a:gd name="T40" fmla="*/ 19 w 874"/>
                <a:gd name="T41" fmla="*/ 59 h 1471"/>
                <a:gd name="T42" fmla="*/ 22 w 874"/>
                <a:gd name="T43" fmla="*/ 47 h 1471"/>
                <a:gd name="T44" fmla="*/ 27 w 874"/>
                <a:gd name="T45" fmla="*/ 38 h 1471"/>
                <a:gd name="T46" fmla="*/ 34 w 874"/>
                <a:gd name="T47" fmla="*/ 30 h 1471"/>
                <a:gd name="T48" fmla="*/ 42 w 874"/>
                <a:gd name="T49" fmla="*/ 26 h 1471"/>
                <a:gd name="T50" fmla="*/ 49 w 874"/>
                <a:gd name="T51" fmla="*/ 164 h 1471"/>
                <a:gd name="T52" fmla="*/ 61 w 874"/>
                <a:gd name="T53" fmla="*/ 162 h 1471"/>
                <a:gd name="T54" fmla="*/ 72 w 874"/>
                <a:gd name="T55" fmla="*/ 154 h 1471"/>
                <a:gd name="T56" fmla="*/ 81 w 874"/>
                <a:gd name="T57" fmla="*/ 143 h 1471"/>
                <a:gd name="T58" fmla="*/ 89 w 874"/>
                <a:gd name="T59" fmla="*/ 128 h 1471"/>
                <a:gd name="T60" fmla="*/ 94 w 874"/>
                <a:gd name="T61" fmla="*/ 110 h 1471"/>
                <a:gd name="T62" fmla="*/ 97 w 874"/>
                <a:gd name="T63" fmla="*/ 90 h 1471"/>
                <a:gd name="T64" fmla="*/ 96 w 874"/>
                <a:gd name="T65" fmla="*/ 69 h 1471"/>
                <a:gd name="T66" fmla="*/ 93 w 874"/>
                <a:gd name="T67" fmla="*/ 49 h 1471"/>
                <a:gd name="T68" fmla="*/ 88 w 874"/>
                <a:gd name="T69" fmla="*/ 32 h 1471"/>
                <a:gd name="T70" fmla="*/ 80 w 874"/>
                <a:gd name="T71" fmla="*/ 18 h 1471"/>
                <a:gd name="T72" fmla="*/ 70 w 874"/>
                <a:gd name="T73" fmla="*/ 8 h 1471"/>
                <a:gd name="T74" fmla="*/ 58 w 874"/>
                <a:gd name="T75" fmla="*/ 2 h 1471"/>
                <a:gd name="T76" fmla="*/ 46 w 874"/>
                <a:gd name="T77" fmla="*/ 0 h 1471"/>
                <a:gd name="T78" fmla="*/ 34 w 874"/>
                <a:gd name="T79" fmla="*/ 4 h 1471"/>
                <a:gd name="T80" fmla="*/ 23 w 874"/>
                <a:gd name="T81" fmla="*/ 12 h 1471"/>
                <a:gd name="T82" fmla="*/ 14 w 874"/>
                <a:gd name="T83" fmla="*/ 24 h 1471"/>
                <a:gd name="T84" fmla="*/ 7 w 874"/>
                <a:gd name="T85" fmla="*/ 39 h 1471"/>
                <a:gd name="T86" fmla="*/ 2 w 874"/>
                <a:gd name="T87" fmla="*/ 57 h 1471"/>
                <a:gd name="T88" fmla="*/ 0 w 874"/>
                <a:gd name="T89" fmla="*/ 77 h 1471"/>
                <a:gd name="T90" fmla="*/ 1 w 874"/>
                <a:gd name="T91" fmla="*/ 98 h 1471"/>
                <a:gd name="T92" fmla="*/ 5 w 874"/>
                <a:gd name="T93" fmla="*/ 118 h 1471"/>
                <a:gd name="T94" fmla="*/ 11 w 874"/>
                <a:gd name="T95" fmla="*/ 134 h 1471"/>
                <a:gd name="T96" fmla="*/ 20 w 874"/>
                <a:gd name="T97" fmla="*/ 148 h 1471"/>
                <a:gd name="T98" fmla="*/ 30 w 874"/>
                <a:gd name="T99" fmla="*/ 158 h 1471"/>
                <a:gd name="T100" fmla="*/ 41 w 874"/>
                <a:gd name="T101" fmla="*/ 163 h 1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74" h="1471">
                  <a:moveTo>
                    <a:pt x="437" y="219"/>
                  </a:moveTo>
                  <a:lnTo>
                    <a:pt x="454" y="220"/>
                  </a:lnTo>
                  <a:lnTo>
                    <a:pt x="470" y="222"/>
                  </a:lnTo>
                  <a:lnTo>
                    <a:pt x="485" y="225"/>
                  </a:lnTo>
                  <a:lnTo>
                    <a:pt x="500" y="229"/>
                  </a:lnTo>
                  <a:lnTo>
                    <a:pt x="515" y="235"/>
                  </a:lnTo>
                  <a:lnTo>
                    <a:pt x="530" y="242"/>
                  </a:lnTo>
                  <a:lnTo>
                    <a:pt x="545" y="250"/>
                  </a:lnTo>
                  <a:lnTo>
                    <a:pt x="559" y="260"/>
                  </a:lnTo>
                  <a:lnTo>
                    <a:pt x="573" y="271"/>
                  </a:lnTo>
                  <a:lnTo>
                    <a:pt x="586" y="281"/>
                  </a:lnTo>
                  <a:lnTo>
                    <a:pt x="599" y="294"/>
                  </a:lnTo>
                  <a:lnTo>
                    <a:pt x="610" y="307"/>
                  </a:lnTo>
                  <a:lnTo>
                    <a:pt x="622" y="321"/>
                  </a:lnTo>
                  <a:lnTo>
                    <a:pt x="634" y="337"/>
                  </a:lnTo>
                  <a:lnTo>
                    <a:pt x="645" y="353"/>
                  </a:lnTo>
                  <a:lnTo>
                    <a:pt x="656" y="370"/>
                  </a:lnTo>
                  <a:lnTo>
                    <a:pt x="666" y="387"/>
                  </a:lnTo>
                  <a:lnTo>
                    <a:pt x="675" y="407"/>
                  </a:lnTo>
                  <a:lnTo>
                    <a:pt x="684" y="425"/>
                  </a:lnTo>
                  <a:lnTo>
                    <a:pt x="693" y="446"/>
                  </a:lnTo>
                  <a:lnTo>
                    <a:pt x="700" y="466"/>
                  </a:lnTo>
                  <a:lnTo>
                    <a:pt x="707" y="488"/>
                  </a:lnTo>
                  <a:lnTo>
                    <a:pt x="714" y="510"/>
                  </a:lnTo>
                  <a:lnTo>
                    <a:pt x="720" y="532"/>
                  </a:lnTo>
                  <a:lnTo>
                    <a:pt x="725" y="555"/>
                  </a:lnTo>
                  <a:lnTo>
                    <a:pt x="729" y="579"/>
                  </a:lnTo>
                  <a:lnTo>
                    <a:pt x="734" y="603"/>
                  </a:lnTo>
                  <a:lnTo>
                    <a:pt x="737" y="628"/>
                  </a:lnTo>
                  <a:lnTo>
                    <a:pt x="739" y="652"/>
                  </a:lnTo>
                  <a:lnTo>
                    <a:pt x="741" y="677"/>
                  </a:lnTo>
                  <a:lnTo>
                    <a:pt x="742" y="703"/>
                  </a:lnTo>
                  <a:lnTo>
                    <a:pt x="742" y="728"/>
                  </a:lnTo>
                  <a:lnTo>
                    <a:pt x="742" y="755"/>
                  </a:lnTo>
                  <a:lnTo>
                    <a:pt x="741" y="782"/>
                  </a:lnTo>
                  <a:lnTo>
                    <a:pt x="739" y="809"/>
                  </a:lnTo>
                  <a:lnTo>
                    <a:pt x="737" y="834"/>
                  </a:lnTo>
                  <a:lnTo>
                    <a:pt x="734" y="860"/>
                  </a:lnTo>
                  <a:lnTo>
                    <a:pt x="729" y="885"/>
                  </a:lnTo>
                  <a:lnTo>
                    <a:pt x="725" y="910"/>
                  </a:lnTo>
                  <a:lnTo>
                    <a:pt x="720" y="934"/>
                  </a:lnTo>
                  <a:lnTo>
                    <a:pt x="714" y="956"/>
                  </a:lnTo>
                  <a:lnTo>
                    <a:pt x="707" y="979"/>
                  </a:lnTo>
                  <a:lnTo>
                    <a:pt x="700" y="1001"/>
                  </a:lnTo>
                  <a:lnTo>
                    <a:pt x="693" y="1022"/>
                  </a:lnTo>
                  <a:lnTo>
                    <a:pt x="684" y="1043"/>
                  </a:lnTo>
                  <a:lnTo>
                    <a:pt x="675" y="1062"/>
                  </a:lnTo>
                  <a:lnTo>
                    <a:pt x="666" y="1082"/>
                  </a:lnTo>
                  <a:lnTo>
                    <a:pt x="656" y="1100"/>
                  </a:lnTo>
                  <a:lnTo>
                    <a:pt x="645" y="1118"/>
                  </a:lnTo>
                  <a:lnTo>
                    <a:pt x="634" y="1134"/>
                  </a:lnTo>
                  <a:lnTo>
                    <a:pt x="622" y="1149"/>
                  </a:lnTo>
                  <a:lnTo>
                    <a:pt x="610" y="1164"/>
                  </a:lnTo>
                  <a:lnTo>
                    <a:pt x="599" y="1177"/>
                  </a:lnTo>
                  <a:lnTo>
                    <a:pt x="586" y="1190"/>
                  </a:lnTo>
                  <a:lnTo>
                    <a:pt x="573" y="1201"/>
                  </a:lnTo>
                  <a:lnTo>
                    <a:pt x="559" y="1212"/>
                  </a:lnTo>
                  <a:lnTo>
                    <a:pt x="545" y="1221"/>
                  </a:lnTo>
                  <a:lnTo>
                    <a:pt x="530" y="1229"/>
                  </a:lnTo>
                  <a:lnTo>
                    <a:pt x="515" y="1237"/>
                  </a:lnTo>
                  <a:lnTo>
                    <a:pt x="500" y="1242"/>
                  </a:lnTo>
                  <a:lnTo>
                    <a:pt x="485" y="1246"/>
                  </a:lnTo>
                  <a:lnTo>
                    <a:pt x="470" y="1250"/>
                  </a:lnTo>
                  <a:lnTo>
                    <a:pt x="454" y="1252"/>
                  </a:lnTo>
                  <a:lnTo>
                    <a:pt x="437" y="1253"/>
                  </a:lnTo>
                  <a:lnTo>
                    <a:pt x="421" y="1252"/>
                  </a:lnTo>
                  <a:lnTo>
                    <a:pt x="405" y="1250"/>
                  </a:lnTo>
                  <a:lnTo>
                    <a:pt x="390" y="1246"/>
                  </a:lnTo>
                  <a:lnTo>
                    <a:pt x="375" y="1242"/>
                  </a:lnTo>
                  <a:lnTo>
                    <a:pt x="360" y="1237"/>
                  </a:lnTo>
                  <a:lnTo>
                    <a:pt x="345" y="1229"/>
                  </a:lnTo>
                  <a:lnTo>
                    <a:pt x="331" y="1221"/>
                  </a:lnTo>
                  <a:lnTo>
                    <a:pt x="318" y="1212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1" y="1177"/>
                  </a:lnTo>
                  <a:lnTo>
                    <a:pt x="269" y="1164"/>
                  </a:lnTo>
                  <a:lnTo>
                    <a:pt x="257" y="1149"/>
                  </a:lnTo>
                  <a:lnTo>
                    <a:pt x="246" y="1134"/>
                  </a:lnTo>
                  <a:lnTo>
                    <a:pt x="236" y="1118"/>
                  </a:lnTo>
                  <a:lnTo>
                    <a:pt x="226" y="1100"/>
                  </a:lnTo>
                  <a:lnTo>
                    <a:pt x="217" y="1082"/>
                  </a:lnTo>
                  <a:lnTo>
                    <a:pt x="208" y="1062"/>
                  </a:lnTo>
                  <a:lnTo>
                    <a:pt x="199" y="1043"/>
                  </a:lnTo>
                  <a:lnTo>
                    <a:pt x="192" y="1022"/>
                  </a:lnTo>
                  <a:lnTo>
                    <a:pt x="185" y="1001"/>
                  </a:lnTo>
                  <a:lnTo>
                    <a:pt x="179" y="979"/>
                  </a:lnTo>
                  <a:lnTo>
                    <a:pt x="172" y="956"/>
                  </a:lnTo>
                  <a:lnTo>
                    <a:pt x="167" y="934"/>
                  </a:lnTo>
                  <a:lnTo>
                    <a:pt x="163" y="910"/>
                  </a:lnTo>
                  <a:lnTo>
                    <a:pt x="158" y="885"/>
                  </a:lnTo>
                  <a:lnTo>
                    <a:pt x="154" y="860"/>
                  </a:lnTo>
                  <a:lnTo>
                    <a:pt x="152" y="834"/>
                  </a:lnTo>
                  <a:lnTo>
                    <a:pt x="149" y="809"/>
                  </a:lnTo>
                  <a:lnTo>
                    <a:pt x="148" y="782"/>
                  </a:lnTo>
                  <a:lnTo>
                    <a:pt x="146" y="755"/>
                  </a:lnTo>
                  <a:lnTo>
                    <a:pt x="146" y="728"/>
                  </a:lnTo>
                  <a:lnTo>
                    <a:pt x="146" y="703"/>
                  </a:lnTo>
                  <a:lnTo>
                    <a:pt x="148" y="677"/>
                  </a:lnTo>
                  <a:lnTo>
                    <a:pt x="149" y="652"/>
                  </a:lnTo>
                  <a:lnTo>
                    <a:pt x="152" y="628"/>
                  </a:lnTo>
                  <a:lnTo>
                    <a:pt x="154" y="603"/>
                  </a:lnTo>
                  <a:lnTo>
                    <a:pt x="158" y="579"/>
                  </a:lnTo>
                  <a:lnTo>
                    <a:pt x="163" y="555"/>
                  </a:lnTo>
                  <a:lnTo>
                    <a:pt x="167" y="532"/>
                  </a:lnTo>
                  <a:lnTo>
                    <a:pt x="172" y="510"/>
                  </a:lnTo>
                  <a:lnTo>
                    <a:pt x="179" y="488"/>
                  </a:lnTo>
                  <a:lnTo>
                    <a:pt x="185" y="466"/>
                  </a:lnTo>
                  <a:lnTo>
                    <a:pt x="192" y="446"/>
                  </a:lnTo>
                  <a:lnTo>
                    <a:pt x="199" y="425"/>
                  </a:lnTo>
                  <a:lnTo>
                    <a:pt x="208" y="407"/>
                  </a:lnTo>
                  <a:lnTo>
                    <a:pt x="217" y="387"/>
                  </a:lnTo>
                  <a:lnTo>
                    <a:pt x="226" y="370"/>
                  </a:lnTo>
                  <a:lnTo>
                    <a:pt x="236" y="353"/>
                  </a:lnTo>
                  <a:lnTo>
                    <a:pt x="246" y="337"/>
                  </a:lnTo>
                  <a:lnTo>
                    <a:pt x="257" y="321"/>
                  </a:lnTo>
                  <a:lnTo>
                    <a:pt x="269" y="307"/>
                  </a:lnTo>
                  <a:lnTo>
                    <a:pt x="281" y="294"/>
                  </a:lnTo>
                  <a:lnTo>
                    <a:pt x="292" y="281"/>
                  </a:lnTo>
                  <a:lnTo>
                    <a:pt x="305" y="271"/>
                  </a:lnTo>
                  <a:lnTo>
                    <a:pt x="318" y="260"/>
                  </a:lnTo>
                  <a:lnTo>
                    <a:pt x="331" y="250"/>
                  </a:lnTo>
                  <a:lnTo>
                    <a:pt x="345" y="242"/>
                  </a:lnTo>
                  <a:lnTo>
                    <a:pt x="360" y="235"/>
                  </a:lnTo>
                  <a:lnTo>
                    <a:pt x="375" y="229"/>
                  </a:lnTo>
                  <a:lnTo>
                    <a:pt x="390" y="225"/>
                  </a:lnTo>
                  <a:lnTo>
                    <a:pt x="405" y="222"/>
                  </a:lnTo>
                  <a:lnTo>
                    <a:pt x="421" y="220"/>
                  </a:lnTo>
                  <a:lnTo>
                    <a:pt x="437" y="219"/>
                  </a:lnTo>
                  <a:close/>
                  <a:moveTo>
                    <a:pt x="437" y="1471"/>
                  </a:moveTo>
                  <a:lnTo>
                    <a:pt x="460" y="1470"/>
                  </a:lnTo>
                  <a:lnTo>
                    <a:pt x="483" y="1467"/>
                  </a:lnTo>
                  <a:lnTo>
                    <a:pt x="506" y="1463"/>
                  </a:lnTo>
                  <a:lnTo>
                    <a:pt x="527" y="1456"/>
                  </a:lnTo>
                  <a:lnTo>
                    <a:pt x="549" y="1449"/>
                  </a:lnTo>
                  <a:lnTo>
                    <a:pt x="569" y="1439"/>
                  </a:lnTo>
                  <a:lnTo>
                    <a:pt x="590" y="1427"/>
                  </a:lnTo>
                  <a:lnTo>
                    <a:pt x="609" y="1414"/>
                  </a:lnTo>
                  <a:lnTo>
                    <a:pt x="629" y="1400"/>
                  </a:lnTo>
                  <a:lnTo>
                    <a:pt x="648" y="1384"/>
                  </a:lnTo>
                  <a:lnTo>
                    <a:pt x="667" y="1366"/>
                  </a:lnTo>
                  <a:lnTo>
                    <a:pt x="684" y="1348"/>
                  </a:lnTo>
                  <a:lnTo>
                    <a:pt x="701" y="1327"/>
                  </a:lnTo>
                  <a:lnTo>
                    <a:pt x="718" y="1306"/>
                  </a:lnTo>
                  <a:lnTo>
                    <a:pt x="734" y="1282"/>
                  </a:lnTo>
                  <a:lnTo>
                    <a:pt x="749" y="1258"/>
                  </a:lnTo>
                  <a:lnTo>
                    <a:pt x="763" y="1232"/>
                  </a:lnTo>
                  <a:lnTo>
                    <a:pt x="776" y="1206"/>
                  </a:lnTo>
                  <a:lnTo>
                    <a:pt x="789" y="1178"/>
                  </a:lnTo>
                  <a:lnTo>
                    <a:pt x="801" y="1149"/>
                  </a:lnTo>
                  <a:lnTo>
                    <a:pt x="813" y="1119"/>
                  </a:lnTo>
                  <a:lnTo>
                    <a:pt x="823" y="1088"/>
                  </a:lnTo>
                  <a:lnTo>
                    <a:pt x="832" y="1056"/>
                  </a:lnTo>
                  <a:lnTo>
                    <a:pt x="841" y="1022"/>
                  </a:lnTo>
                  <a:lnTo>
                    <a:pt x="848" y="989"/>
                  </a:lnTo>
                  <a:lnTo>
                    <a:pt x="855" y="954"/>
                  </a:lnTo>
                  <a:lnTo>
                    <a:pt x="860" y="919"/>
                  </a:lnTo>
                  <a:lnTo>
                    <a:pt x="866" y="882"/>
                  </a:lnTo>
                  <a:lnTo>
                    <a:pt x="869" y="845"/>
                  </a:lnTo>
                  <a:lnTo>
                    <a:pt x="872" y="806"/>
                  </a:lnTo>
                  <a:lnTo>
                    <a:pt x="873" y="768"/>
                  </a:lnTo>
                  <a:lnTo>
                    <a:pt x="874" y="728"/>
                  </a:lnTo>
                  <a:lnTo>
                    <a:pt x="873" y="690"/>
                  </a:lnTo>
                  <a:lnTo>
                    <a:pt x="872" y="654"/>
                  </a:lnTo>
                  <a:lnTo>
                    <a:pt x="869" y="617"/>
                  </a:lnTo>
                  <a:lnTo>
                    <a:pt x="866" y="580"/>
                  </a:lnTo>
                  <a:lnTo>
                    <a:pt x="860" y="544"/>
                  </a:lnTo>
                  <a:lnTo>
                    <a:pt x="855" y="510"/>
                  </a:lnTo>
                  <a:lnTo>
                    <a:pt x="848" y="476"/>
                  </a:lnTo>
                  <a:lnTo>
                    <a:pt x="841" y="443"/>
                  </a:lnTo>
                  <a:lnTo>
                    <a:pt x="832" y="410"/>
                  </a:lnTo>
                  <a:lnTo>
                    <a:pt x="823" y="379"/>
                  </a:lnTo>
                  <a:lnTo>
                    <a:pt x="813" y="348"/>
                  </a:lnTo>
                  <a:lnTo>
                    <a:pt x="801" y="319"/>
                  </a:lnTo>
                  <a:lnTo>
                    <a:pt x="789" y="291"/>
                  </a:lnTo>
                  <a:lnTo>
                    <a:pt x="776" y="263"/>
                  </a:lnTo>
                  <a:lnTo>
                    <a:pt x="763" y="237"/>
                  </a:lnTo>
                  <a:lnTo>
                    <a:pt x="749" y="212"/>
                  </a:lnTo>
                  <a:lnTo>
                    <a:pt x="734" y="187"/>
                  </a:lnTo>
                  <a:lnTo>
                    <a:pt x="718" y="165"/>
                  </a:lnTo>
                  <a:lnTo>
                    <a:pt x="701" y="144"/>
                  </a:lnTo>
                  <a:lnTo>
                    <a:pt x="684" y="123"/>
                  </a:lnTo>
                  <a:lnTo>
                    <a:pt x="667" y="105"/>
                  </a:lnTo>
                  <a:lnTo>
                    <a:pt x="648" y="88"/>
                  </a:lnTo>
                  <a:lnTo>
                    <a:pt x="629" y="72"/>
                  </a:lnTo>
                  <a:lnTo>
                    <a:pt x="609" y="58"/>
                  </a:lnTo>
                  <a:lnTo>
                    <a:pt x="590" y="45"/>
                  </a:lnTo>
                  <a:lnTo>
                    <a:pt x="569" y="33"/>
                  </a:lnTo>
                  <a:lnTo>
                    <a:pt x="549" y="23"/>
                  </a:lnTo>
                  <a:lnTo>
                    <a:pt x="527" y="15"/>
                  </a:lnTo>
                  <a:lnTo>
                    <a:pt x="506" y="9"/>
                  </a:lnTo>
                  <a:lnTo>
                    <a:pt x="483" y="5"/>
                  </a:lnTo>
                  <a:lnTo>
                    <a:pt x="460" y="1"/>
                  </a:lnTo>
                  <a:lnTo>
                    <a:pt x="437" y="0"/>
                  </a:lnTo>
                  <a:lnTo>
                    <a:pt x="415" y="1"/>
                  </a:lnTo>
                  <a:lnTo>
                    <a:pt x="392" y="5"/>
                  </a:lnTo>
                  <a:lnTo>
                    <a:pt x="369" y="9"/>
                  </a:lnTo>
                  <a:lnTo>
                    <a:pt x="348" y="15"/>
                  </a:lnTo>
                  <a:lnTo>
                    <a:pt x="326" y="23"/>
                  </a:lnTo>
                  <a:lnTo>
                    <a:pt x="305" y="33"/>
                  </a:lnTo>
                  <a:lnTo>
                    <a:pt x="285" y="45"/>
                  </a:lnTo>
                  <a:lnTo>
                    <a:pt x="264" y="58"/>
                  </a:lnTo>
                  <a:lnTo>
                    <a:pt x="245" y="72"/>
                  </a:lnTo>
                  <a:lnTo>
                    <a:pt x="226" y="88"/>
                  </a:lnTo>
                  <a:lnTo>
                    <a:pt x="208" y="105"/>
                  </a:lnTo>
                  <a:lnTo>
                    <a:pt x="191" y="123"/>
                  </a:lnTo>
                  <a:lnTo>
                    <a:pt x="173" y="144"/>
                  </a:lnTo>
                  <a:lnTo>
                    <a:pt x="157" y="165"/>
                  </a:lnTo>
                  <a:lnTo>
                    <a:pt x="141" y="187"/>
                  </a:lnTo>
                  <a:lnTo>
                    <a:pt x="126" y="212"/>
                  </a:lnTo>
                  <a:lnTo>
                    <a:pt x="112" y="237"/>
                  </a:lnTo>
                  <a:lnTo>
                    <a:pt x="98" y="263"/>
                  </a:lnTo>
                  <a:lnTo>
                    <a:pt x="86" y="291"/>
                  </a:lnTo>
                  <a:lnTo>
                    <a:pt x="73" y="319"/>
                  </a:lnTo>
                  <a:lnTo>
                    <a:pt x="62" y="348"/>
                  </a:lnTo>
                  <a:lnTo>
                    <a:pt x="52" y="379"/>
                  </a:lnTo>
                  <a:lnTo>
                    <a:pt x="43" y="410"/>
                  </a:lnTo>
                  <a:lnTo>
                    <a:pt x="34" y="443"/>
                  </a:lnTo>
                  <a:lnTo>
                    <a:pt x="26" y="476"/>
                  </a:lnTo>
                  <a:lnTo>
                    <a:pt x="20" y="510"/>
                  </a:lnTo>
                  <a:lnTo>
                    <a:pt x="13" y="544"/>
                  </a:lnTo>
                  <a:lnTo>
                    <a:pt x="9" y="580"/>
                  </a:lnTo>
                  <a:lnTo>
                    <a:pt x="6" y="617"/>
                  </a:lnTo>
                  <a:lnTo>
                    <a:pt x="3" y="654"/>
                  </a:lnTo>
                  <a:lnTo>
                    <a:pt x="2" y="690"/>
                  </a:lnTo>
                  <a:lnTo>
                    <a:pt x="0" y="728"/>
                  </a:lnTo>
                  <a:lnTo>
                    <a:pt x="2" y="768"/>
                  </a:lnTo>
                  <a:lnTo>
                    <a:pt x="3" y="806"/>
                  </a:lnTo>
                  <a:lnTo>
                    <a:pt x="6" y="845"/>
                  </a:lnTo>
                  <a:lnTo>
                    <a:pt x="10" y="882"/>
                  </a:lnTo>
                  <a:lnTo>
                    <a:pt x="14" y="919"/>
                  </a:lnTo>
                  <a:lnTo>
                    <a:pt x="21" y="954"/>
                  </a:lnTo>
                  <a:lnTo>
                    <a:pt x="27" y="989"/>
                  </a:lnTo>
                  <a:lnTo>
                    <a:pt x="36" y="1022"/>
                  </a:lnTo>
                  <a:lnTo>
                    <a:pt x="45" y="1056"/>
                  </a:lnTo>
                  <a:lnTo>
                    <a:pt x="55" y="1088"/>
                  </a:lnTo>
                  <a:lnTo>
                    <a:pt x="65" y="1119"/>
                  </a:lnTo>
                  <a:lnTo>
                    <a:pt x="77" y="1149"/>
                  </a:lnTo>
                  <a:lnTo>
                    <a:pt x="90" y="1178"/>
                  </a:lnTo>
                  <a:lnTo>
                    <a:pt x="103" y="1206"/>
                  </a:lnTo>
                  <a:lnTo>
                    <a:pt x="117" y="1232"/>
                  </a:lnTo>
                  <a:lnTo>
                    <a:pt x="131" y="1258"/>
                  </a:lnTo>
                  <a:lnTo>
                    <a:pt x="146" y="1282"/>
                  </a:lnTo>
                  <a:lnTo>
                    <a:pt x="163" y="1306"/>
                  </a:lnTo>
                  <a:lnTo>
                    <a:pt x="180" y="1327"/>
                  </a:lnTo>
                  <a:lnTo>
                    <a:pt x="196" y="1348"/>
                  </a:lnTo>
                  <a:lnTo>
                    <a:pt x="215" y="1366"/>
                  </a:lnTo>
                  <a:lnTo>
                    <a:pt x="233" y="1384"/>
                  </a:lnTo>
                  <a:lnTo>
                    <a:pt x="251" y="1400"/>
                  </a:lnTo>
                  <a:lnTo>
                    <a:pt x="271" y="1414"/>
                  </a:lnTo>
                  <a:lnTo>
                    <a:pt x="290" y="1427"/>
                  </a:lnTo>
                  <a:lnTo>
                    <a:pt x="311" y="1439"/>
                  </a:lnTo>
                  <a:lnTo>
                    <a:pt x="330" y="1449"/>
                  </a:lnTo>
                  <a:lnTo>
                    <a:pt x="352" y="1456"/>
                  </a:lnTo>
                  <a:lnTo>
                    <a:pt x="373" y="1463"/>
                  </a:lnTo>
                  <a:lnTo>
                    <a:pt x="394" y="1467"/>
                  </a:lnTo>
                  <a:lnTo>
                    <a:pt x="416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138"/>
            <p:cNvSpPr>
              <a:spLocks noChangeAspect="1"/>
            </p:cNvSpPr>
            <p:nvPr/>
          </p:nvSpPr>
          <p:spPr bwMode="black">
            <a:xfrm>
              <a:off x="4903" y="1912"/>
              <a:ext cx="74" cy="159"/>
            </a:xfrm>
            <a:custGeom>
              <a:avLst/>
              <a:gdLst>
                <a:gd name="T0" fmla="*/ 17 w 669"/>
                <a:gd name="T1" fmla="*/ 20 h 1427"/>
                <a:gd name="T2" fmla="*/ 20 w 669"/>
                <a:gd name="T3" fmla="*/ 15 h 1427"/>
                <a:gd name="T4" fmla="*/ 23 w 669"/>
                <a:gd name="T5" fmla="*/ 11 h 1427"/>
                <a:gd name="T6" fmla="*/ 26 w 669"/>
                <a:gd name="T7" fmla="*/ 7 h 1427"/>
                <a:gd name="T8" fmla="*/ 30 w 669"/>
                <a:gd name="T9" fmla="*/ 5 h 1427"/>
                <a:gd name="T10" fmla="*/ 33 w 669"/>
                <a:gd name="T11" fmla="*/ 2 h 1427"/>
                <a:gd name="T12" fmla="*/ 37 w 669"/>
                <a:gd name="T13" fmla="*/ 1 h 1427"/>
                <a:gd name="T14" fmla="*/ 41 w 669"/>
                <a:gd name="T15" fmla="*/ 0 h 1427"/>
                <a:gd name="T16" fmla="*/ 46 w 669"/>
                <a:gd name="T17" fmla="*/ 0 h 1427"/>
                <a:gd name="T18" fmla="*/ 50 w 669"/>
                <a:gd name="T19" fmla="*/ 1 h 1427"/>
                <a:gd name="T20" fmla="*/ 54 w 669"/>
                <a:gd name="T21" fmla="*/ 2 h 1427"/>
                <a:gd name="T22" fmla="*/ 58 w 669"/>
                <a:gd name="T23" fmla="*/ 4 h 1427"/>
                <a:gd name="T24" fmla="*/ 61 w 669"/>
                <a:gd name="T25" fmla="*/ 7 h 1427"/>
                <a:gd name="T26" fmla="*/ 63 w 669"/>
                <a:gd name="T27" fmla="*/ 10 h 1427"/>
                <a:gd name="T28" fmla="*/ 65 w 669"/>
                <a:gd name="T29" fmla="*/ 14 h 1427"/>
                <a:gd name="T30" fmla="*/ 67 w 669"/>
                <a:gd name="T31" fmla="*/ 18 h 1427"/>
                <a:gd name="T32" fmla="*/ 69 w 669"/>
                <a:gd name="T33" fmla="*/ 22 h 1427"/>
                <a:gd name="T34" fmla="*/ 71 w 669"/>
                <a:gd name="T35" fmla="*/ 27 h 1427"/>
                <a:gd name="T36" fmla="*/ 72 w 669"/>
                <a:gd name="T37" fmla="*/ 33 h 1427"/>
                <a:gd name="T38" fmla="*/ 72 w 669"/>
                <a:gd name="T39" fmla="*/ 38 h 1427"/>
                <a:gd name="T40" fmla="*/ 73 w 669"/>
                <a:gd name="T41" fmla="*/ 47 h 1427"/>
                <a:gd name="T42" fmla="*/ 74 w 669"/>
                <a:gd name="T43" fmla="*/ 60 h 1427"/>
                <a:gd name="T44" fmla="*/ 74 w 669"/>
                <a:gd name="T45" fmla="*/ 159 h 1427"/>
                <a:gd name="T46" fmla="*/ 60 w 669"/>
                <a:gd name="T47" fmla="*/ 72 h 1427"/>
                <a:gd name="T48" fmla="*/ 59 w 669"/>
                <a:gd name="T49" fmla="*/ 62 h 1427"/>
                <a:gd name="T50" fmla="*/ 59 w 669"/>
                <a:gd name="T51" fmla="*/ 54 h 1427"/>
                <a:gd name="T52" fmla="*/ 58 w 669"/>
                <a:gd name="T53" fmla="*/ 46 h 1427"/>
                <a:gd name="T54" fmla="*/ 57 w 669"/>
                <a:gd name="T55" fmla="*/ 42 h 1427"/>
                <a:gd name="T56" fmla="*/ 56 w 669"/>
                <a:gd name="T57" fmla="*/ 39 h 1427"/>
                <a:gd name="T58" fmla="*/ 55 w 669"/>
                <a:gd name="T59" fmla="*/ 36 h 1427"/>
                <a:gd name="T60" fmla="*/ 54 w 669"/>
                <a:gd name="T61" fmla="*/ 33 h 1427"/>
                <a:gd name="T62" fmla="*/ 52 w 669"/>
                <a:gd name="T63" fmla="*/ 30 h 1427"/>
                <a:gd name="T64" fmla="*/ 50 w 669"/>
                <a:gd name="T65" fmla="*/ 28 h 1427"/>
                <a:gd name="T66" fmla="*/ 48 w 669"/>
                <a:gd name="T67" fmla="*/ 27 h 1427"/>
                <a:gd name="T68" fmla="*/ 45 w 669"/>
                <a:gd name="T69" fmla="*/ 25 h 1427"/>
                <a:gd name="T70" fmla="*/ 42 w 669"/>
                <a:gd name="T71" fmla="*/ 25 h 1427"/>
                <a:gd name="T72" fmla="*/ 39 w 669"/>
                <a:gd name="T73" fmla="*/ 24 h 1427"/>
                <a:gd name="T74" fmla="*/ 35 w 669"/>
                <a:gd name="T75" fmla="*/ 25 h 1427"/>
                <a:gd name="T76" fmla="*/ 32 w 669"/>
                <a:gd name="T77" fmla="*/ 26 h 1427"/>
                <a:gd name="T78" fmla="*/ 29 w 669"/>
                <a:gd name="T79" fmla="*/ 28 h 1427"/>
                <a:gd name="T80" fmla="*/ 26 w 669"/>
                <a:gd name="T81" fmla="*/ 30 h 1427"/>
                <a:gd name="T82" fmla="*/ 24 w 669"/>
                <a:gd name="T83" fmla="*/ 33 h 1427"/>
                <a:gd name="T84" fmla="*/ 22 w 669"/>
                <a:gd name="T85" fmla="*/ 37 h 1427"/>
                <a:gd name="T86" fmla="*/ 21 w 669"/>
                <a:gd name="T87" fmla="*/ 41 h 1427"/>
                <a:gd name="T88" fmla="*/ 19 w 669"/>
                <a:gd name="T89" fmla="*/ 45 h 1427"/>
                <a:gd name="T90" fmla="*/ 18 w 669"/>
                <a:gd name="T91" fmla="*/ 50 h 1427"/>
                <a:gd name="T92" fmla="*/ 18 w 669"/>
                <a:gd name="T93" fmla="*/ 54 h 1427"/>
                <a:gd name="T94" fmla="*/ 17 w 669"/>
                <a:gd name="T95" fmla="*/ 65 h 1427"/>
                <a:gd name="T96" fmla="*/ 16 w 669"/>
                <a:gd name="T97" fmla="*/ 75 h 1427"/>
                <a:gd name="T98" fmla="*/ 16 w 669"/>
                <a:gd name="T99" fmla="*/ 86 h 1427"/>
                <a:gd name="T100" fmla="*/ 0 w 669"/>
                <a:gd name="T101" fmla="*/ 159 h 1427"/>
                <a:gd name="T102" fmla="*/ 16 w 669"/>
                <a:gd name="T103" fmla="*/ 3 h 14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9" h="1427">
                  <a:moveTo>
                    <a:pt x="144" y="205"/>
                  </a:moveTo>
                  <a:lnTo>
                    <a:pt x="156" y="181"/>
                  </a:lnTo>
                  <a:lnTo>
                    <a:pt x="168" y="158"/>
                  </a:lnTo>
                  <a:lnTo>
                    <a:pt x="180" y="138"/>
                  </a:lnTo>
                  <a:lnTo>
                    <a:pt x="193" y="117"/>
                  </a:lnTo>
                  <a:lnTo>
                    <a:pt x="207" y="99"/>
                  </a:lnTo>
                  <a:lnTo>
                    <a:pt x="222" y="82"/>
                  </a:lnTo>
                  <a:lnTo>
                    <a:pt x="236" y="67"/>
                  </a:lnTo>
                  <a:lnTo>
                    <a:pt x="253" y="53"/>
                  </a:lnTo>
                  <a:lnTo>
                    <a:pt x="268" y="41"/>
                  </a:lnTo>
                  <a:lnTo>
                    <a:pt x="284" y="30"/>
                  </a:lnTo>
                  <a:lnTo>
                    <a:pt x="301" y="22"/>
                  </a:lnTo>
                  <a:lnTo>
                    <a:pt x="319" y="14"/>
                  </a:lnTo>
                  <a:lnTo>
                    <a:pt x="337" y="8"/>
                  </a:lnTo>
                  <a:lnTo>
                    <a:pt x="354" y="5"/>
                  </a:lnTo>
                  <a:lnTo>
                    <a:pt x="374" y="1"/>
                  </a:lnTo>
                  <a:lnTo>
                    <a:pt x="392" y="0"/>
                  </a:lnTo>
                  <a:lnTo>
                    <a:pt x="414" y="1"/>
                  </a:lnTo>
                  <a:lnTo>
                    <a:pt x="433" y="3"/>
                  </a:lnTo>
                  <a:lnTo>
                    <a:pt x="453" y="8"/>
                  </a:lnTo>
                  <a:lnTo>
                    <a:pt x="471" y="13"/>
                  </a:lnTo>
                  <a:lnTo>
                    <a:pt x="488" y="20"/>
                  </a:lnTo>
                  <a:lnTo>
                    <a:pt x="505" y="28"/>
                  </a:lnTo>
                  <a:lnTo>
                    <a:pt x="520" y="38"/>
                  </a:lnTo>
                  <a:lnTo>
                    <a:pt x="534" y="49"/>
                  </a:lnTo>
                  <a:lnTo>
                    <a:pt x="547" y="61"/>
                  </a:lnTo>
                  <a:lnTo>
                    <a:pt x="560" y="75"/>
                  </a:lnTo>
                  <a:lnTo>
                    <a:pt x="572" y="89"/>
                  </a:lnTo>
                  <a:lnTo>
                    <a:pt x="583" y="105"/>
                  </a:lnTo>
                  <a:lnTo>
                    <a:pt x="592" y="122"/>
                  </a:lnTo>
                  <a:lnTo>
                    <a:pt x="602" y="140"/>
                  </a:lnTo>
                  <a:lnTo>
                    <a:pt x="610" y="159"/>
                  </a:lnTo>
                  <a:lnTo>
                    <a:pt x="618" y="179"/>
                  </a:lnTo>
                  <a:lnTo>
                    <a:pt x="625" y="200"/>
                  </a:lnTo>
                  <a:lnTo>
                    <a:pt x="631" y="222"/>
                  </a:lnTo>
                  <a:lnTo>
                    <a:pt x="638" y="245"/>
                  </a:lnTo>
                  <a:lnTo>
                    <a:pt x="643" y="268"/>
                  </a:lnTo>
                  <a:lnTo>
                    <a:pt x="647" y="292"/>
                  </a:lnTo>
                  <a:lnTo>
                    <a:pt x="652" y="317"/>
                  </a:lnTo>
                  <a:lnTo>
                    <a:pt x="655" y="343"/>
                  </a:lnTo>
                  <a:lnTo>
                    <a:pt x="658" y="369"/>
                  </a:lnTo>
                  <a:lnTo>
                    <a:pt x="664" y="423"/>
                  </a:lnTo>
                  <a:lnTo>
                    <a:pt x="667" y="480"/>
                  </a:lnTo>
                  <a:lnTo>
                    <a:pt x="668" y="538"/>
                  </a:lnTo>
                  <a:lnTo>
                    <a:pt x="669" y="597"/>
                  </a:lnTo>
                  <a:lnTo>
                    <a:pt x="669" y="1427"/>
                  </a:lnTo>
                  <a:lnTo>
                    <a:pt x="538" y="1427"/>
                  </a:lnTo>
                  <a:lnTo>
                    <a:pt x="538" y="642"/>
                  </a:lnTo>
                  <a:lnTo>
                    <a:pt x="537" y="601"/>
                  </a:lnTo>
                  <a:lnTo>
                    <a:pt x="537" y="560"/>
                  </a:lnTo>
                  <a:lnTo>
                    <a:pt x="535" y="522"/>
                  </a:lnTo>
                  <a:lnTo>
                    <a:pt x="533" y="484"/>
                  </a:lnTo>
                  <a:lnTo>
                    <a:pt x="530" y="447"/>
                  </a:lnTo>
                  <a:lnTo>
                    <a:pt x="524" y="411"/>
                  </a:lnTo>
                  <a:lnTo>
                    <a:pt x="521" y="395"/>
                  </a:lnTo>
                  <a:lnTo>
                    <a:pt x="518" y="379"/>
                  </a:lnTo>
                  <a:lnTo>
                    <a:pt x="513" y="364"/>
                  </a:lnTo>
                  <a:lnTo>
                    <a:pt x="509" y="348"/>
                  </a:lnTo>
                  <a:lnTo>
                    <a:pt x="504" y="334"/>
                  </a:lnTo>
                  <a:lnTo>
                    <a:pt x="498" y="320"/>
                  </a:lnTo>
                  <a:lnTo>
                    <a:pt x="492" y="307"/>
                  </a:lnTo>
                  <a:lnTo>
                    <a:pt x="485" y="295"/>
                  </a:lnTo>
                  <a:lnTo>
                    <a:pt x="478" y="284"/>
                  </a:lnTo>
                  <a:lnTo>
                    <a:pt x="470" y="273"/>
                  </a:lnTo>
                  <a:lnTo>
                    <a:pt x="461" y="263"/>
                  </a:lnTo>
                  <a:lnTo>
                    <a:pt x="452" y="254"/>
                  </a:lnTo>
                  <a:lnTo>
                    <a:pt x="442" y="247"/>
                  </a:lnTo>
                  <a:lnTo>
                    <a:pt x="431" y="239"/>
                  </a:lnTo>
                  <a:lnTo>
                    <a:pt x="419" y="233"/>
                  </a:lnTo>
                  <a:lnTo>
                    <a:pt x="407" y="228"/>
                  </a:lnTo>
                  <a:lnTo>
                    <a:pt x="393" y="224"/>
                  </a:lnTo>
                  <a:lnTo>
                    <a:pt x="379" y="222"/>
                  </a:lnTo>
                  <a:lnTo>
                    <a:pt x="364" y="220"/>
                  </a:lnTo>
                  <a:lnTo>
                    <a:pt x="349" y="219"/>
                  </a:lnTo>
                  <a:lnTo>
                    <a:pt x="332" y="220"/>
                  </a:lnTo>
                  <a:lnTo>
                    <a:pt x="315" y="223"/>
                  </a:lnTo>
                  <a:lnTo>
                    <a:pt x="300" y="226"/>
                  </a:lnTo>
                  <a:lnTo>
                    <a:pt x="285" y="233"/>
                  </a:lnTo>
                  <a:lnTo>
                    <a:pt x="272" y="240"/>
                  </a:lnTo>
                  <a:lnTo>
                    <a:pt x="259" y="249"/>
                  </a:lnTo>
                  <a:lnTo>
                    <a:pt x="248" y="259"/>
                  </a:lnTo>
                  <a:lnTo>
                    <a:pt x="236" y="271"/>
                  </a:lnTo>
                  <a:lnTo>
                    <a:pt x="227" y="284"/>
                  </a:lnTo>
                  <a:lnTo>
                    <a:pt x="217" y="298"/>
                  </a:lnTo>
                  <a:lnTo>
                    <a:pt x="209" y="313"/>
                  </a:lnTo>
                  <a:lnTo>
                    <a:pt x="201" y="329"/>
                  </a:lnTo>
                  <a:lnTo>
                    <a:pt x="193" y="346"/>
                  </a:lnTo>
                  <a:lnTo>
                    <a:pt x="187" y="364"/>
                  </a:lnTo>
                  <a:lnTo>
                    <a:pt x="181" y="383"/>
                  </a:lnTo>
                  <a:lnTo>
                    <a:pt x="176" y="403"/>
                  </a:lnTo>
                  <a:lnTo>
                    <a:pt x="170" y="423"/>
                  </a:lnTo>
                  <a:lnTo>
                    <a:pt x="166" y="445"/>
                  </a:lnTo>
                  <a:lnTo>
                    <a:pt x="163" y="466"/>
                  </a:lnTo>
                  <a:lnTo>
                    <a:pt x="160" y="488"/>
                  </a:lnTo>
                  <a:lnTo>
                    <a:pt x="154" y="535"/>
                  </a:lnTo>
                  <a:lnTo>
                    <a:pt x="150" y="581"/>
                  </a:lnTo>
                  <a:lnTo>
                    <a:pt x="148" y="630"/>
                  </a:lnTo>
                  <a:lnTo>
                    <a:pt x="146" y="677"/>
                  </a:lnTo>
                  <a:lnTo>
                    <a:pt x="144" y="725"/>
                  </a:lnTo>
                  <a:lnTo>
                    <a:pt x="144" y="772"/>
                  </a:lnTo>
                  <a:lnTo>
                    <a:pt x="144" y="1427"/>
                  </a:lnTo>
                  <a:lnTo>
                    <a:pt x="0" y="1427"/>
                  </a:lnTo>
                  <a:lnTo>
                    <a:pt x="0" y="29"/>
                  </a:lnTo>
                  <a:lnTo>
                    <a:pt x="144" y="29"/>
                  </a:lnTo>
                  <a:lnTo>
                    <a:pt x="144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139"/>
            <p:cNvSpPr>
              <a:spLocks noChangeAspect="1" noEditPoints="1"/>
            </p:cNvSpPr>
            <p:nvPr/>
          </p:nvSpPr>
          <p:spPr bwMode="black">
            <a:xfrm>
              <a:off x="4995" y="1912"/>
              <a:ext cx="94" cy="164"/>
            </a:xfrm>
            <a:custGeom>
              <a:avLst/>
              <a:gdLst>
                <a:gd name="T0" fmla="*/ 52 w 845"/>
                <a:gd name="T1" fmla="*/ 25 h 1471"/>
                <a:gd name="T2" fmla="*/ 59 w 845"/>
                <a:gd name="T3" fmla="*/ 28 h 1471"/>
                <a:gd name="T4" fmla="*/ 64 w 845"/>
                <a:gd name="T5" fmla="*/ 32 h 1471"/>
                <a:gd name="T6" fmla="*/ 69 w 845"/>
                <a:gd name="T7" fmla="*/ 39 h 1471"/>
                <a:gd name="T8" fmla="*/ 72 w 845"/>
                <a:gd name="T9" fmla="*/ 46 h 1471"/>
                <a:gd name="T10" fmla="*/ 75 w 845"/>
                <a:gd name="T11" fmla="*/ 56 h 1471"/>
                <a:gd name="T12" fmla="*/ 77 w 845"/>
                <a:gd name="T13" fmla="*/ 66 h 1471"/>
                <a:gd name="T14" fmla="*/ 78 w 845"/>
                <a:gd name="T15" fmla="*/ 77 h 1471"/>
                <a:gd name="T16" fmla="*/ 77 w 845"/>
                <a:gd name="T17" fmla="*/ 94 h 1471"/>
                <a:gd name="T18" fmla="*/ 75 w 845"/>
                <a:gd name="T19" fmla="*/ 105 h 1471"/>
                <a:gd name="T20" fmla="*/ 73 w 845"/>
                <a:gd name="T21" fmla="*/ 115 h 1471"/>
                <a:gd name="T22" fmla="*/ 69 w 845"/>
                <a:gd name="T23" fmla="*/ 124 h 1471"/>
                <a:gd name="T24" fmla="*/ 65 w 845"/>
                <a:gd name="T25" fmla="*/ 131 h 1471"/>
                <a:gd name="T26" fmla="*/ 59 w 845"/>
                <a:gd name="T27" fmla="*/ 136 h 1471"/>
                <a:gd name="T28" fmla="*/ 53 w 845"/>
                <a:gd name="T29" fmla="*/ 139 h 1471"/>
                <a:gd name="T30" fmla="*/ 45 w 845"/>
                <a:gd name="T31" fmla="*/ 140 h 1471"/>
                <a:gd name="T32" fmla="*/ 38 w 845"/>
                <a:gd name="T33" fmla="*/ 138 h 1471"/>
                <a:gd name="T34" fmla="*/ 33 w 845"/>
                <a:gd name="T35" fmla="*/ 133 h 1471"/>
                <a:gd name="T36" fmla="*/ 28 w 845"/>
                <a:gd name="T37" fmla="*/ 127 h 1471"/>
                <a:gd name="T38" fmla="*/ 24 w 845"/>
                <a:gd name="T39" fmla="*/ 119 h 1471"/>
                <a:gd name="T40" fmla="*/ 21 w 845"/>
                <a:gd name="T41" fmla="*/ 110 h 1471"/>
                <a:gd name="T42" fmla="*/ 19 w 845"/>
                <a:gd name="T43" fmla="*/ 99 h 1471"/>
                <a:gd name="T44" fmla="*/ 18 w 845"/>
                <a:gd name="T45" fmla="*/ 85 h 1471"/>
                <a:gd name="T46" fmla="*/ 18 w 845"/>
                <a:gd name="T47" fmla="*/ 72 h 1471"/>
                <a:gd name="T48" fmla="*/ 19 w 845"/>
                <a:gd name="T49" fmla="*/ 61 h 1471"/>
                <a:gd name="T50" fmla="*/ 22 w 845"/>
                <a:gd name="T51" fmla="*/ 52 h 1471"/>
                <a:gd name="T52" fmla="*/ 25 w 845"/>
                <a:gd name="T53" fmla="*/ 43 h 1471"/>
                <a:gd name="T54" fmla="*/ 29 w 845"/>
                <a:gd name="T55" fmla="*/ 36 h 1471"/>
                <a:gd name="T56" fmla="*/ 34 w 845"/>
                <a:gd name="T57" fmla="*/ 30 h 1471"/>
                <a:gd name="T58" fmla="*/ 39 w 845"/>
                <a:gd name="T59" fmla="*/ 26 h 1471"/>
                <a:gd name="T60" fmla="*/ 45 w 845"/>
                <a:gd name="T61" fmla="*/ 25 h 1471"/>
                <a:gd name="T62" fmla="*/ 78 w 845"/>
                <a:gd name="T63" fmla="*/ 26 h 1471"/>
                <a:gd name="T64" fmla="*/ 71 w 845"/>
                <a:gd name="T65" fmla="*/ 15 h 1471"/>
                <a:gd name="T66" fmla="*/ 63 w 845"/>
                <a:gd name="T67" fmla="*/ 7 h 1471"/>
                <a:gd name="T68" fmla="*/ 55 w 845"/>
                <a:gd name="T69" fmla="*/ 2 h 1471"/>
                <a:gd name="T70" fmla="*/ 45 w 845"/>
                <a:gd name="T71" fmla="*/ 0 h 1471"/>
                <a:gd name="T72" fmla="*/ 35 w 845"/>
                <a:gd name="T73" fmla="*/ 2 h 1471"/>
                <a:gd name="T74" fmla="*/ 27 w 845"/>
                <a:gd name="T75" fmla="*/ 7 h 1471"/>
                <a:gd name="T76" fmla="*/ 19 w 845"/>
                <a:gd name="T77" fmla="*/ 14 h 1471"/>
                <a:gd name="T78" fmla="*/ 12 w 845"/>
                <a:gd name="T79" fmla="*/ 24 h 1471"/>
                <a:gd name="T80" fmla="*/ 7 w 845"/>
                <a:gd name="T81" fmla="*/ 36 h 1471"/>
                <a:gd name="T82" fmla="*/ 3 w 845"/>
                <a:gd name="T83" fmla="*/ 50 h 1471"/>
                <a:gd name="T84" fmla="*/ 1 w 845"/>
                <a:gd name="T85" fmla="*/ 65 h 1471"/>
                <a:gd name="T86" fmla="*/ 0 w 845"/>
                <a:gd name="T87" fmla="*/ 81 h 1471"/>
                <a:gd name="T88" fmla="*/ 1 w 845"/>
                <a:gd name="T89" fmla="*/ 97 h 1471"/>
                <a:gd name="T90" fmla="*/ 4 w 845"/>
                <a:gd name="T91" fmla="*/ 113 h 1471"/>
                <a:gd name="T92" fmla="*/ 8 w 845"/>
                <a:gd name="T93" fmla="*/ 127 h 1471"/>
                <a:gd name="T94" fmla="*/ 13 w 845"/>
                <a:gd name="T95" fmla="*/ 139 h 1471"/>
                <a:gd name="T96" fmla="*/ 19 w 845"/>
                <a:gd name="T97" fmla="*/ 149 h 1471"/>
                <a:gd name="T98" fmla="*/ 27 w 845"/>
                <a:gd name="T99" fmla="*/ 157 h 1471"/>
                <a:gd name="T100" fmla="*/ 35 w 845"/>
                <a:gd name="T101" fmla="*/ 162 h 1471"/>
                <a:gd name="T102" fmla="*/ 45 w 845"/>
                <a:gd name="T103" fmla="*/ 164 h 1471"/>
                <a:gd name="T104" fmla="*/ 55 w 845"/>
                <a:gd name="T105" fmla="*/ 162 h 1471"/>
                <a:gd name="T106" fmla="*/ 63 w 845"/>
                <a:gd name="T107" fmla="*/ 157 h 1471"/>
                <a:gd name="T108" fmla="*/ 71 w 845"/>
                <a:gd name="T109" fmla="*/ 149 h 1471"/>
                <a:gd name="T110" fmla="*/ 78 w 845"/>
                <a:gd name="T111" fmla="*/ 138 h 14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5" h="1471">
                  <a:moveTo>
                    <a:pt x="422" y="219"/>
                  </a:moveTo>
                  <a:lnTo>
                    <a:pt x="438" y="220"/>
                  </a:lnTo>
                  <a:lnTo>
                    <a:pt x="454" y="222"/>
                  </a:lnTo>
                  <a:lnTo>
                    <a:pt x="470" y="225"/>
                  </a:lnTo>
                  <a:lnTo>
                    <a:pt x="485" y="229"/>
                  </a:lnTo>
                  <a:lnTo>
                    <a:pt x="499" y="235"/>
                  </a:lnTo>
                  <a:lnTo>
                    <a:pt x="513" y="241"/>
                  </a:lnTo>
                  <a:lnTo>
                    <a:pt x="526" y="249"/>
                  </a:lnTo>
                  <a:lnTo>
                    <a:pt x="539" y="258"/>
                  </a:lnTo>
                  <a:lnTo>
                    <a:pt x="552" y="267"/>
                  </a:lnTo>
                  <a:lnTo>
                    <a:pt x="564" y="278"/>
                  </a:lnTo>
                  <a:lnTo>
                    <a:pt x="576" y="290"/>
                  </a:lnTo>
                  <a:lnTo>
                    <a:pt x="586" y="303"/>
                  </a:lnTo>
                  <a:lnTo>
                    <a:pt x="597" y="316"/>
                  </a:lnTo>
                  <a:lnTo>
                    <a:pt x="607" y="331"/>
                  </a:lnTo>
                  <a:lnTo>
                    <a:pt x="617" y="346"/>
                  </a:lnTo>
                  <a:lnTo>
                    <a:pt x="626" y="363"/>
                  </a:lnTo>
                  <a:lnTo>
                    <a:pt x="635" y="380"/>
                  </a:lnTo>
                  <a:lnTo>
                    <a:pt x="643" y="398"/>
                  </a:lnTo>
                  <a:lnTo>
                    <a:pt x="650" y="417"/>
                  </a:lnTo>
                  <a:lnTo>
                    <a:pt x="658" y="436"/>
                  </a:lnTo>
                  <a:lnTo>
                    <a:pt x="664" y="456"/>
                  </a:lnTo>
                  <a:lnTo>
                    <a:pt x="670" y="477"/>
                  </a:lnTo>
                  <a:lnTo>
                    <a:pt x="675" y="498"/>
                  </a:lnTo>
                  <a:lnTo>
                    <a:pt x="681" y="520"/>
                  </a:lnTo>
                  <a:lnTo>
                    <a:pt x="685" y="542"/>
                  </a:lnTo>
                  <a:lnTo>
                    <a:pt x="688" y="566"/>
                  </a:lnTo>
                  <a:lnTo>
                    <a:pt x="691" y="590"/>
                  </a:lnTo>
                  <a:lnTo>
                    <a:pt x="695" y="613"/>
                  </a:lnTo>
                  <a:lnTo>
                    <a:pt x="697" y="638"/>
                  </a:lnTo>
                  <a:lnTo>
                    <a:pt x="698" y="663"/>
                  </a:lnTo>
                  <a:lnTo>
                    <a:pt x="699" y="688"/>
                  </a:lnTo>
                  <a:lnTo>
                    <a:pt x="699" y="714"/>
                  </a:lnTo>
                  <a:lnTo>
                    <a:pt x="698" y="768"/>
                  </a:lnTo>
                  <a:lnTo>
                    <a:pt x="695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6" y="897"/>
                  </a:lnTo>
                  <a:lnTo>
                    <a:pt x="683" y="921"/>
                  </a:lnTo>
                  <a:lnTo>
                    <a:pt x="678" y="944"/>
                  </a:lnTo>
                  <a:lnTo>
                    <a:pt x="673" y="968"/>
                  </a:lnTo>
                  <a:lnTo>
                    <a:pt x="668" y="991"/>
                  </a:lnTo>
                  <a:lnTo>
                    <a:pt x="661" y="1013"/>
                  </a:lnTo>
                  <a:lnTo>
                    <a:pt x="655" y="1033"/>
                  </a:lnTo>
                  <a:lnTo>
                    <a:pt x="647" y="1054"/>
                  </a:lnTo>
                  <a:lnTo>
                    <a:pt x="639" y="1073"/>
                  </a:lnTo>
                  <a:lnTo>
                    <a:pt x="632" y="1093"/>
                  </a:lnTo>
                  <a:lnTo>
                    <a:pt x="623" y="1111"/>
                  </a:lnTo>
                  <a:lnTo>
                    <a:pt x="613" y="1127"/>
                  </a:lnTo>
                  <a:lnTo>
                    <a:pt x="604" y="1144"/>
                  </a:lnTo>
                  <a:lnTo>
                    <a:pt x="593" y="1159"/>
                  </a:lnTo>
                  <a:lnTo>
                    <a:pt x="582" y="1174"/>
                  </a:lnTo>
                  <a:lnTo>
                    <a:pt x="570" y="1187"/>
                  </a:lnTo>
                  <a:lnTo>
                    <a:pt x="558" y="1199"/>
                  </a:lnTo>
                  <a:lnTo>
                    <a:pt x="545" y="1209"/>
                  </a:lnTo>
                  <a:lnTo>
                    <a:pt x="532" y="1219"/>
                  </a:lnTo>
                  <a:lnTo>
                    <a:pt x="518" y="1228"/>
                  </a:lnTo>
                  <a:lnTo>
                    <a:pt x="503" y="1235"/>
                  </a:lnTo>
                  <a:lnTo>
                    <a:pt x="488" y="1242"/>
                  </a:lnTo>
                  <a:lnTo>
                    <a:pt x="473" y="1246"/>
                  </a:lnTo>
                  <a:lnTo>
                    <a:pt x="457" y="1250"/>
                  </a:lnTo>
                  <a:lnTo>
                    <a:pt x="439" y="1252"/>
                  </a:lnTo>
                  <a:lnTo>
                    <a:pt x="422" y="1253"/>
                  </a:lnTo>
                  <a:lnTo>
                    <a:pt x="406" y="1252"/>
                  </a:lnTo>
                  <a:lnTo>
                    <a:pt x="391" y="1250"/>
                  </a:lnTo>
                  <a:lnTo>
                    <a:pt x="376" y="1246"/>
                  </a:lnTo>
                  <a:lnTo>
                    <a:pt x="360" y="1241"/>
                  </a:lnTo>
                  <a:lnTo>
                    <a:pt x="346" y="1234"/>
                  </a:lnTo>
                  <a:lnTo>
                    <a:pt x="333" y="1227"/>
                  </a:lnTo>
                  <a:lnTo>
                    <a:pt x="320" y="1218"/>
                  </a:lnTo>
                  <a:lnTo>
                    <a:pt x="307" y="1207"/>
                  </a:lnTo>
                  <a:lnTo>
                    <a:pt x="295" y="1197"/>
                  </a:lnTo>
                  <a:lnTo>
                    <a:pt x="284" y="1184"/>
                  </a:lnTo>
                  <a:lnTo>
                    <a:pt x="273" y="1169"/>
                  </a:lnTo>
                  <a:lnTo>
                    <a:pt x="263" y="1155"/>
                  </a:lnTo>
                  <a:lnTo>
                    <a:pt x="252" y="1139"/>
                  </a:lnTo>
                  <a:lnTo>
                    <a:pt x="244" y="1123"/>
                  </a:lnTo>
                  <a:lnTo>
                    <a:pt x="234" y="1106"/>
                  </a:lnTo>
                  <a:lnTo>
                    <a:pt x="226" y="1087"/>
                  </a:lnTo>
                  <a:lnTo>
                    <a:pt x="218" y="1068"/>
                  </a:lnTo>
                  <a:lnTo>
                    <a:pt x="210" y="1048"/>
                  </a:lnTo>
                  <a:lnTo>
                    <a:pt x="204" y="1028"/>
                  </a:lnTo>
                  <a:lnTo>
                    <a:pt x="197" y="1006"/>
                  </a:lnTo>
                  <a:lnTo>
                    <a:pt x="192" y="985"/>
                  </a:lnTo>
                  <a:lnTo>
                    <a:pt x="186" y="962"/>
                  </a:lnTo>
                  <a:lnTo>
                    <a:pt x="181" y="938"/>
                  </a:lnTo>
                  <a:lnTo>
                    <a:pt x="176" y="915"/>
                  </a:lnTo>
                  <a:lnTo>
                    <a:pt x="173" y="890"/>
                  </a:lnTo>
                  <a:lnTo>
                    <a:pt x="169" y="867"/>
                  </a:lnTo>
                  <a:lnTo>
                    <a:pt x="167" y="842"/>
                  </a:lnTo>
                  <a:lnTo>
                    <a:pt x="165" y="817"/>
                  </a:lnTo>
                  <a:lnTo>
                    <a:pt x="161" y="766"/>
                  </a:lnTo>
                  <a:lnTo>
                    <a:pt x="160" y="714"/>
                  </a:lnTo>
                  <a:lnTo>
                    <a:pt x="160" y="689"/>
                  </a:lnTo>
                  <a:lnTo>
                    <a:pt x="161" y="665"/>
                  </a:lnTo>
                  <a:lnTo>
                    <a:pt x="162" y="642"/>
                  </a:lnTo>
                  <a:lnTo>
                    <a:pt x="165" y="618"/>
                  </a:lnTo>
                  <a:lnTo>
                    <a:pt x="168" y="594"/>
                  </a:lnTo>
                  <a:lnTo>
                    <a:pt x="171" y="571"/>
                  </a:lnTo>
                  <a:lnTo>
                    <a:pt x="174" y="549"/>
                  </a:lnTo>
                  <a:lnTo>
                    <a:pt x="179" y="526"/>
                  </a:lnTo>
                  <a:lnTo>
                    <a:pt x="183" y="504"/>
                  </a:lnTo>
                  <a:lnTo>
                    <a:pt x="188" y="483"/>
                  </a:lnTo>
                  <a:lnTo>
                    <a:pt x="195" y="462"/>
                  </a:lnTo>
                  <a:lnTo>
                    <a:pt x="201" y="443"/>
                  </a:lnTo>
                  <a:lnTo>
                    <a:pt x="208" y="423"/>
                  </a:lnTo>
                  <a:lnTo>
                    <a:pt x="215" y="404"/>
                  </a:lnTo>
                  <a:lnTo>
                    <a:pt x="223" y="385"/>
                  </a:lnTo>
                  <a:lnTo>
                    <a:pt x="232" y="368"/>
                  </a:lnTo>
                  <a:lnTo>
                    <a:pt x="240" y="352"/>
                  </a:lnTo>
                  <a:lnTo>
                    <a:pt x="249" y="336"/>
                  </a:lnTo>
                  <a:lnTo>
                    <a:pt x="259" y="320"/>
                  </a:lnTo>
                  <a:lnTo>
                    <a:pt x="270" y="306"/>
                  </a:lnTo>
                  <a:lnTo>
                    <a:pt x="279" y="293"/>
                  </a:lnTo>
                  <a:lnTo>
                    <a:pt x="290" y="281"/>
                  </a:lnTo>
                  <a:lnTo>
                    <a:pt x="302" y="270"/>
                  </a:lnTo>
                  <a:lnTo>
                    <a:pt x="314" y="260"/>
                  </a:lnTo>
                  <a:lnTo>
                    <a:pt x="326" y="250"/>
                  </a:lnTo>
                  <a:lnTo>
                    <a:pt x="339" y="242"/>
                  </a:lnTo>
                  <a:lnTo>
                    <a:pt x="352" y="235"/>
                  </a:lnTo>
                  <a:lnTo>
                    <a:pt x="365" y="229"/>
                  </a:lnTo>
                  <a:lnTo>
                    <a:pt x="379" y="225"/>
                  </a:lnTo>
                  <a:lnTo>
                    <a:pt x="393" y="222"/>
                  </a:lnTo>
                  <a:lnTo>
                    <a:pt x="407" y="220"/>
                  </a:lnTo>
                  <a:lnTo>
                    <a:pt x="422" y="219"/>
                  </a:lnTo>
                  <a:close/>
                  <a:moveTo>
                    <a:pt x="845" y="29"/>
                  </a:moveTo>
                  <a:lnTo>
                    <a:pt x="699" y="29"/>
                  </a:lnTo>
                  <a:lnTo>
                    <a:pt x="699" y="234"/>
                  </a:lnTo>
                  <a:lnTo>
                    <a:pt x="685" y="207"/>
                  </a:lnTo>
                  <a:lnTo>
                    <a:pt x="670" y="182"/>
                  </a:lnTo>
                  <a:lnTo>
                    <a:pt x="655" y="158"/>
                  </a:lnTo>
                  <a:lnTo>
                    <a:pt x="639" y="135"/>
                  </a:lnTo>
                  <a:lnTo>
                    <a:pt x="622" y="115"/>
                  </a:lnTo>
                  <a:lnTo>
                    <a:pt x="606" y="96"/>
                  </a:lnTo>
                  <a:lnTo>
                    <a:pt x="588" y="78"/>
                  </a:lnTo>
                  <a:lnTo>
                    <a:pt x="570" y="63"/>
                  </a:lnTo>
                  <a:lnTo>
                    <a:pt x="551" y="49"/>
                  </a:lnTo>
                  <a:lnTo>
                    <a:pt x="531" y="36"/>
                  </a:lnTo>
                  <a:lnTo>
                    <a:pt x="512" y="25"/>
                  </a:lnTo>
                  <a:lnTo>
                    <a:pt x="492" y="16"/>
                  </a:lnTo>
                  <a:lnTo>
                    <a:pt x="472" y="10"/>
                  </a:lnTo>
                  <a:lnTo>
                    <a:pt x="451" y="5"/>
                  </a:lnTo>
                  <a:lnTo>
                    <a:pt x="430" y="1"/>
                  </a:lnTo>
                  <a:lnTo>
                    <a:pt x="408" y="0"/>
                  </a:lnTo>
                  <a:lnTo>
                    <a:pt x="385" y="1"/>
                  </a:lnTo>
                  <a:lnTo>
                    <a:pt x="363" y="5"/>
                  </a:lnTo>
                  <a:lnTo>
                    <a:pt x="341" y="9"/>
                  </a:lnTo>
                  <a:lnTo>
                    <a:pt x="319" y="15"/>
                  </a:lnTo>
                  <a:lnTo>
                    <a:pt x="299" y="24"/>
                  </a:lnTo>
                  <a:lnTo>
                    <a:pt x="278" y="34"/>
                  </a:lnTo>
                  <a:lnTo>
                    <a:pt x="259" y="46"/>
                  </a:lnTo>
                  <a:lnTo>
                    <a:pt x="239" y="60"/>
                  </a:lnTo>
                  <a:lnTo>
                    <a:pt x="221" y="74"/>
                  </a:lnTo>
                  <a:lnTo>
                    <a:pt x="204" y="90"/>
                  </a:lnTo>
                  <a:lnTo>
                    <a:pt x="186" y="108"/>
                  </a:lnTo>
                  <a:lnTo>
                    <a:pt x="170" y="128"/>
                  </a:lnTo>
                  <a:lnTo>
                    <a:pt x="154" y="148"/>
                  </a:lnTo>
                  <a:lnTo>
                    <a:pt x="139" y="170"/>
                  </a:lnTo>
                  <a:lnTo>
                    <a:pt x="125" y="193"/>
                  </a:lnTo>
                  <a:lnTo>
                    <a:pt x="112" y="218"/>
                  </a:lnTo>
                  <a:lnTo>
                    <a:pt x="99" y="242"/>
                  </a:lnTo>
                  <a:lnTo>
                    <a:pt x="86" y="270"/>
                  </a:lnTo>
                  <a:lnTo>
                    <a:pt x="75" y="297"/>
                  </a:lnTo>
                  <a:lnTo>
                    <a:pt x="64" y="326"/>
                  </a:lnTo>
                  <a:lnTo>
                    <a:pt x="54" y="355"/>
                  </a:lnTo>
                  <a:lnTo>
                    <a:pt x="45" y="385"/>
                  </a:lnTo>
                  <a:lnTo>
                    <a:pt x="37" y="417"/>
                  </a:lnTo>
                  <a:lnTo>
                    <a:pt x="29" y="449"/>
                  </a:lnTo>
                  <a:lnTo>
                    <a:pt x="22" y="482"/>
                  </a:lnTo>
                  <a:lnTo>
                    <a:pt x="16" y="515"/>
                  </a:lnTo>
                  <a:lnTo>
                    <a:pt x="11" y="550"/>
                  </a:lnTo>
                  <a:lnTo>
                    <a:pt x="8" y="584"/>
                  </a:lnTo>
                  <a:lnTo>
                    <a:pt x="4" y="620"/>
                  </a:lnTo>
                  <a:lnTo>
                    <a:pt x="2" y="656"/>
                  </a:lnTo>
                  <a:lnTo>
                    <a:pt x="0" y="692"/>
                  </a:lnTo>
                  <a:lnTo>
                    <a:pt x="0" y="728"/>
                  </a:lnTo>
                  <a:lnTo>
                    <a:pt x="1" y="765"/>
                  </a:lnTo>
                  <a:lnTo>
                    <a:pt x="4" y="802"/>
                  </a:lnTo>
                  <a:lnTo>
                    <a:pt x="8" y="837"/>
                  </a:lnTo>
                  <a:lnTo>
                    <a:pt x="12" y="873"/>
                  </a:lnTo>
                  <a:lnTo>
                    <a:pt x="16" y="909"/>
                  </a:lnTo>
                  <a:lnTo>
                    <a:pt x="22" y="943"/>
                  </a:lnTo>
                  <a:lnTo>
                    <a:pt x="28" y="977"/>
                  </a:lnTo>
                  <a:lnTo>
                    <a:pt x="35" y="1010"/>
                  </a:lnTo>
                  <a:lnTo>
                    <a:pt x="42" y="1043"/>
                  </a:lnTo>
                  <a:lnTo>
                    <a:pt x="51" y="1075"/>
                  </a:lnTo>
                  <a:lnTo>
                    <a:pt x="61" y="1106"/>
                  </a:lnTo>
                  <a:lnTo>
                    <a:pt x="70" y="1136"/>
                  </a:lnTo>
                  <a:lnTo>
                    <a:pt x="80" y="1165"/>
                  </a:lnTo>
                  <a:lnTo>
                    <a:pt x="92" y="1194"/>
                  </a:lnTo>
                  <a:lnTo>
                    <a:pt x="104" y="1221"/>
                  </a:lnTo>
                  <a:lnTo>
                    <a:pt x="117" y="1247"/>
                  </a:lnTo>
                  <a:lnTo>
                    <a:pt x="130" y="1272"/>
                  </a:lnTo>
                  <a:lnTo>
                    <a:pt x="144" y="1296"/>
                  </a:lnTo>
                  <a:lnTo>
                    <a:pt x="158" y="1319"/>
                  </a:lnTo>
                  <a:lnTo>
                    <a:pt x="174" y="1339"/>
                  </a:lnTo>
                  <a:lnTo>
                    <a:pt x="189" y="1360"/>
                  </a:lnTo>
                  <a:lnTo>
                    <a:pt x="207" y="1378"/>
                  </a:lnTo>
                  <a:lnTo>
                    <a:pt x="224" y="1394"/>
                  </a:lnTo>
                  <a:lnTo>
                    <a:pt x="241" y="1411"/>
                  </a:lnTo>
                  <a:lnTo>
                    <a:pt x="260" y="1424"/>
                  </a:lnTo>
                  <a:lnTo>
                    <a:pt x="279" y="1437"/>
                  </a:lnTo>
                  <a:lnTo>
                    <a:pt x="300" y="1446"/>
                  </a:lnTo>
                  <a:lnTo>
                    <a:pt x="319" y="1455"/>
                  </a:lnTo>
                  <a:lnTo>
                    <a:pt x="341" y="1463"/>
                  </a:lnTo>
                  <a:lnTo>
                    <a:pt x="363" y="1467"/>
                  </a:lnTo>
                  <a:lnTo>
                    <a:pt x="385" y="1470"/>
                  </a:lnTo>
                  <a:lnTo>
                    <a:pt x="408" y="1471"/>
                  </a:lnTo>
                  <a:lnTo>
                    <a:pt x="430" y="1470"/>
                  </a:lnTo>
                  <a:lnTo>
                    <a:pt x="451" y="1467"/>
                  </a:lnTo>
                  <a:lnTo>
                    <a:pt x="472" y="1463"/>
                  </a:lnTo>
                  <a:lnTo>
                    <a:pt x="492" y="1455"/>
                  </a:lnTo>
                  <a:lnTo>
                    <a:pt x="512" y="1446"/>
                  </a:lnTo>
                  <a:lnTo>
                    <a:pt x="531" y="1436"/>
                  </a:lnTo>
                  <a:lnTo>
                    <a:pt x="551" y="1424"/>
                  </a:lnTo>
                  <a:lnTo>
                    <a:pt x="570" y="1410"/>
                  </a:lnTo>
                  <a:lnTo>
                    <a:pt x="588" y="1393"/>
                  </a:lnTo>
                  <a:lnTo>
                    <a:pt x="606" y="1376"/>
                  </a:lnTo>
                  <a:lnTo>
                    <a:pt x="622" y="1357"/>
                  </a:lnTo>
                  <a:lnTo>
                    <a:pt x="639" y="1336"/>
                  </a:lnTo>
                  <a:lnTo>
                    <a:pt x="655" y="1313"/>
                  </a:lnTo>
                  <a:lnTo>
                    <a:pt x="670" y="1290"/>
                  </a:lnTo>
                  <a:lnTo>
                    <a:pt x="685" y="1265"/>
                  </a:lnTo>
                  <a:lnTo>
                    <a:pt x="699" y="1238"/>
                  </a:lnTo>
                  <a:lnTo>
                    <a:pt x="699" y="1427"/>
                  </a:lnTo>
                  <a:lnTo>
                    <a:pt x="845" y="1427"/>
                  </a:lnTo>
                  <a:lnTo>
                    <a:pt x="84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140"/>
            <p:cNvSpPr>
              <a:spLocks noChangeAspect="1" noChangeArrowheads="1"/>
            </p:cNvSpPr>
            <p:nvPr/>
          </p:nvSpPr>
          <p:spPr bwMode="black">
            <a:xfrm>
              <a:off x="5118" y="1799"/>
              <a:ext cx="15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141"/>
            <p:cNvSpPr>
              <a:spLocks noChangeAspect="1"/>
            </p:cNvSpPr>
            <p:nvPr/>
          </p:nvSpPr>
          <p:spPr bwMode="black">
            <a:xfrm>
              <a:off x="3876" y="2111"/>
              <a:ext cx="58" cy="249"/>
            </a:xfrm>
            <a:custGeom>
              <a:avLst/>
              <a:gdLst>
                <a:gd name="T0" fmla="*/ 18 w 524"/>
                <a:gd name="T1" fmla="*/ 223 h 2243"/>
                <a:gd name="T2" fmla="*/ 58 w 524"/>
                <a:gd name="T3" fmla="*/ 223 h 2243"/>
                <a:gd name="T4" fmla="*/ 58 w 524"/>
                <a:gd name="T5" fmla="*/ 249 h 2243"/>
                <a:gd name="T6" fmla="*/ 0 w 524"/>
                <a:gd name="T7" fmla="*/ 249 h 2243"/>
                <a:gd name="T8" fmla="*/ 0 w 524"/>
                <a:gd name="T9" fmla="*/ 0 h 2243"/>
                <a:gd name="T10" fmla="*/ 18 w 524"/>
                <a:gd name="T11" fmla="*/ 0 h 2243"/>
                <a:gd name="T12" fmla="*/ 18 w 524"/>
                <a:gd name="T13" fmla="*/ 223 h 2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243">
                  <a:moveTo>
                    <a:pt x="160" y="2009"/>
                  </a:moveTo>
                  <a:lnTo>
                    <a:pt x="524" y="2009"/>
                  </a:lnTo>
                  <a:lnTo>
                    <a:pt x="524" y="2243"/>
                  </a:lnTo>
                  <a:lnTo>
                    <a:pt x="0" y="2243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2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142"/>
            <p:cNvSpPr>
              <a:spLocks noChangeAspect="1" noEditPoints="1"/>
            </p:cNvSpPr>
            <p:nvPr/>
          </p:nvSpPr>
          <p:spPr bwMode="black">
            <a:xfrm>
              <a:off x="3942" y="2200"/>
              <a:ext cx="92" cy="164"/>
            </a:xfrm>
            <a:custGeom>
              <a:avLst/>
              <a:gdLst>
                <a:gd name="T0" fmla="*/ 52 w 830"/>
                <a:gd name="T1" fmla="*/ 25 h 1471"/>
                <a:gd name="T2" fmla="*/ 58 w 830"/>
                <a:gd name="T3" fmla="*/ 28 h 1471"/>
                <a:gd name="T4" fmla="*/ 64 w 830"/>
                <a:gd name="T5" fmla="*/ 33 h 1471"/>
                <a:gd name="T6" fmla="*/ 68 w 830"/>
                <a:gd name="T7" fmla="*/ 39 h 1471"/>
                <a:gd name="T8" fmla="*/ 72 w 830"/>
                <a:gd name="T9" fmla="*/ 47 h 1471"/>
                <a:gd name="T10" fmla="*/ 75 w 830"/>
                <a:gd name="T11" fmla="*/ 57 h 1471"/>
                <a:gd name="T12" fmla="*/ 77 w 830"/>
                <a:gd name="T13" fmla="*/ 67 h 1471"/>
                <a:gd name="T14" fmla="*/ 77 w 830"/>
                <a:gd name="T15" fmla="*/ 78 h 1471"/>
                <a:gd name="T16" fmla="*/ 77 w 830"/>
                <a:gd name="T17" fmla="*/ 95 h 1471"/>
                <a:gd name="T18" fmla="*/ 75 w 830"/>
                <a:gd name="T19" fmla="*/ 106 h 1471"/>
                <a:gd name="T20" fmla="*/ 73 w 830"/>
                <a:gd name="T21" fmla="*/ 116 h 1471"/>
                <a:gd name="T22" fmla="*/ 69 w 830"/>
                <a:gd name="T23" fmla="*/ 124 h 1471"/>
                <a:gd name="T24" fmla="*/ 65 w 830"/>
                <a:gd name="T25" fmla="*/ 131 h 1471"/>
                <a:gd name="T26" fmla="*/ 59 w 830"/>
                <a:gd name="T27" fmla="*/ 136 h 1471"/>
                <a:gd name="T28" fmla="*/ 52 w 830"/>
                <a:gd name="T29" fmla="*/ 139 h 1471"/>
                <a:gd name="T30" fmla="*/ 45 w 830"/>
                <a:gd name="T31" fmla="*/ 139 h 1471"/>
                <a:gd name="T32" fmla="*/ 38 w 830"/>
                <a:gd name="T33" fmla="*/ 138 h 1471"/>
                <a:gd name="T34" fmla="*/ 32 w 830"/>
                <a:gd name="T35" fmla="*/ 134 h 1471"/>
                <a:gd name="T36" fmla="*/ 27 w 830"/>
                <a:gd name="T37" fmla="*/ 128 h 1471"/>
                <a:gd name="T38" fmla="*/ 23 w 830"/>
                <a:gd name="T39" fmla="*/ 120 h 1471"/>
                <a:gd name="T40" fmla="*/ 20 w 830"/>
                <a:gd name="T41" fmla="*/ 111 h 1471"/>
                <a:gd name="T42" fmla="*/ 18 w 830"/>
                <a:gd name="T43" fmla="*/ 101 h 1471"/>
                <a:gd name="T44" fmla="*/ 17 w 830"/>
                <a:gd name="T45" fmla="*/ 90 h 1471"/>
                <a:gd name="T46" fmla="*/ 16 w 830"/>
                <a:gd name="T47" fmla="*/ 78 h 1471"/>
                <a:gd name="T48" fmla="*/ 17 w 830"/>
                <a:gd name="T49" fmla="*/ 68 h 1471"/>
                <a:gd name="T50" fmla="*/ 19 w 830"/>
                <a:gd name="T51" fmla="*/ 58 h 1471"/>
                <a:gd name="T52" fmla="*/ 22 w 830"/>
                <a:gd name="T53" fmla="*/ 48 h 1471"/>
                <a:gd name="T54" fmla="*/ 26 w 830"/>
                <a:gd name="T55" fmla="*/ 40 h 1471"/>
                <a:gd name="T56" fmla="*/ 30 w 830"/>
                <a:gd name="T57" fmla="*/ 33 h 1471"/>
                <a:gd name="T58" fmla="*/ 36 w 830"/>
                <a:gd name="T59" fmla="*/ 28 h 1471"/>
                <a:gd name="T60" fmla="*/ 42 w 830"/>
                <a:gd name="T61" fmla="*/ 25 h 1471"/>
                <a:gd name="T62" fmla="*/ 92 w 830"/>
                <a:gd name="T63" fmla="*/ 5 h 1471"/>
                <a:gd name="T64" fmla="*/ 75 w 830"/>
                <a:gd name="T65" fmla="*/ 25 h 1471"/>
                <a:gd name="T66" fmla="*/ 69 w 830"/>
                <a:gd name="T67" fmla="*/ 14 h 1471"/>
                <a:gd name="T68" fmla="*/ 61 w 830"/>
                <a:gd name="T69" fmla="*/ 6 h 1471"/>
                <a:gd name="T70" fmla="*/ 52 w 830"/>
                <a:gd name="T71" fmla="*/ 1 h 1471"/>
                <a:gd name="T72" fmla="*/ 46 w 830"/>
                <a:gd name="T73" fmla="*/ 0 h 1471"/>
                <a:gd name="T74" fmla="*/ 38 w 830"/>
                <a:gd name="T75" fmla="*/ 1 h 1471"/>
                <a:gd name="T76" fmla="*/ 29 w 830"/>
                <a:gd name="T77" fmla="*/ 5 h 1471"/>
                <a:gd name="T78" fmla="*/ 21 w 830"/>
                <a:gd name="T79" fmla="*/ 12 h 1471"/>
                <a:gd name="T80" fmla="*/ 14 w 830"/>
                <a:gd name="T81" fmla="*/ 22 h 1471"/>
                <a:gd name="T82" fmla="*/ 8 w 830"/>
                <a:gd name="T83" fmla="*/ 34 h 1471"/>
                <a:gd name="T84" fmla="*/ 4 w 830"/>
                <a:gd name="T85" fmla="*/ 48 h 1471"/>
                <a:gd name="T86" fmla="*/ 1 w 830"/>
                <a:gd name="T87" fmla="*/ 63 h 1471"/>
                <a:gd name="T88" fmla="*/ 0 w 830"/>
                <a:gd name="T89" fmla="*/ 79 h 1471"/>
                <a:gd name="T90" fmla="*/ 1 w 830"/>
                <a:gd name="T91" fmla="*/ 95 h 1471"/>
                <a:gd name="T92" fmla="*/ 2 w 830"/>
                <a:gd name="T93" fmla="*/ 110 h 1471"/>
                <a:gd name="T94" fmla="*/ 6 w 830"/>
                <a:gd name="T95" fmla="*/ 124 h 1471"/>
                <a:gd name="T96" fmla="*/ 11 w 830"/>
                <a:gd name="T97" fmla="*/ 136 h 1471"/>
                <a:gd name="T98" fmla="*/ 17 w 830"/>
                <a:gd name="T99" fmla="*/ 147 h 1471"/>
                <a:gd name="T100" fmla="*/ 24 w 830"/>
                <a:gd name="T101" fmla="*/ 156 h 1471"/>
                <a:gd name="T102" fmla="*/ 33 w 830"/>
                <a:gd name="T103" fmla="*/ 161 h 1471"/>
                <a:gd name="T104" fmla="*/ 43 w 830"/>
                <a:gd name="T105" fmla="*/ 164 h 1471"/>
                <a:gd name="T106" fmla="*/ 52 w 830"/>
                <a:gd name="T107" fmla="*/ 163 h 1471"/>
                <a:gd name="T108" fmla="*/ 61 w 830"/>
                <a:gd name="T109" fmla="*/ 159 h 1471"/>
                <a:gd name="T110" fmla="*/ 68 w 830"/>
                <a:gd name="T111" fmla="*/ 152 h 1471"/>
                <a:gd name="T112" fmla="*/ 74 w 830"/>
                <a:gd name="T113" fmla="*/ 141 h 1471"/>
                <a:gd name="T114" fmla="*/ 92 w 830"/>
                <a:gd name="T115" fmla="*/ 161 h 14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30" h="1471">
                  <a:moveTo>
                    <a:pt x="422" y="218"/>
                  </a:moveTo>
                  <a:lnTo>
                    <a:pt x="439" y="219"/>
                  </a:lnTo>
                  <a:lnTo>
                    <a:pt x="454" y="222"/>
                  </a:lnTo>
                  <a:lnTo>
                    <a:pt x="470" y="225"/>
                  </a:lnTo>
                  <a:lnTo>
                    <a:pt x="484" y="229"/>
                  </a:lnTo>
                  <a:lnTo>
                    <a:pt x="499" y="235"/>
                  </a:lnTo>
                  <a:lnTo>
                    <a:pt x="513" y="242"/>
                  </a:lnTo>
                  <a:lnTo>
                    <a:pt x="526" y="250"/>
                  </a:lnTo>
                  <a:lnTo>
                    <a:pt x="539" y="259"/>
                  </a:lnTo>
                  <a:lnTo>
                    <a:pt x="552" y="269"/>
                  </a:lnTo>
                  <a:lnTo>
                    <a:pt x="564" y="281"/>
                  </a:lnTo>
                  <a:lnTo>
                    <a:pt x="576" y="293"/>
                  </a:lnTo>
                  <a:lnTo>
                    <a:pt x="587" y="307"/>
                  </a:lnTo>
                  <a:lnTo>
                    <a:pt x="598" y="321"/>
                  </a:lnTo>
                  <a:lnTo>
                    <a:pt x="607" y="336"/>
                  </a:lnTo>
                  <a:lnTo>
                    <a:pt x="617" y="353"/>
                  </a:lnTo>
                  <a:lnTo>
                    <a:pt x="626" y="370"/>
                  </a:lnTo>
                  <a:lnTo>
                    <a:pt x="634" y="387"/>
                  </a:lnTo>
                  <a:lnTo>
                    <a:pt x="643" y="406"/>
                  </a:lnTo>
                  <a:lnTo>
                    <a:pt x="651" y="425"/>
                  </a:lnTo>
                  <a:lnTo>
                    <a:pt x="657" y="446"/>
                  </a:lnTo>
                  <a:lnTo>
                    <a:pt x="664" y="466"/>
                  </a:lnTo>
                  <a:lnTo>
                    <a:pt x="670" y="488"/>
                  </a:lnTo>
                  <a:lnTo>
                    <a:pt x="675" y="509"/>
                  </a:lnTo>
                  <a:lnTo>
                    <a:pt x="681" y="532"/>
                  </a:lnTo>
                  <a:lnTo>
                    <a:pt x="684" y="555"/>
                  </a:lnTo>
                  <a:lnTo>
                    <a:pt x="688" y="579"/>
                  </a:lnTo>
                  <a:lnTo>
                    <a:pt x="692" y="602"/>
                  </a:lnTo>
                  <a:lnTo>
                    <a:pt x="694" y="626"/>
                  </a:lnTo>
                  <a:lnTo>
                    <a:pt x="696" y="651"/>
                  </a:lnTo>
                  <a:lnTo>
                    <a:pt x="698" y="677"/>
                  </a:lnTo>
                  <a:lnTo>
                    <a:pt x="698" y="702"/>
                  </a:lnTo>
                  <a:lnTo>
                    <a:pt x="699" y="728"/>
                  </a:lnTo>
                  <a:lnTo>
                    <a:pt x="698" y="780"/>
                  </a:lnTo>
                  <a:lnTo>
                    <a:pt x="695" y="830"/>
                  </a:lnTo>
                  <a:lnTo>
                    <a:pt x="693" y="854"/>
                  </a:lnTo>
                  <a:lnTo>
                    <a:pt x="689" y="879"/>
                  </a:lnTo>
                  <a:lnTo>
                    <a:pt x="686" y="903"/>
                  </a:lnTo>
                  <a:lnTo>
                    <a:pt x="682" y="927"/>
                  </a:lnTo>
                  <a:lnTo>
                    <a:pt x="678" y="950"/>
                  </a:lnTo>
                  <a:lnTo>
                    <a:pt x="673" y="972"/>
                  </a:lnTo>
                  <a:lnTo>
                    <a:pt x="668" y="994"/>
                  </a:lnTo>
                  <a:lnTo>
                    <a:pt x="661" y="1016"/>
                  </a:lnTo>
                  <a:lnTo>
                    <a:pt x="655" y="1036"/>
                  </a:lnTo>
                  <a:lnTo>
                    <a:pt x="647" y="1056"/>
                  </a:lnTo>
                  <a:lnTo>
                    <a:pt x="640" y="1075"/>
                  </a:lnTo>
                  <a:lnTo>
                    <a:pt x="631" y="1093"/>
                  </a:lnTo>
                  <a:lnTo>
                    <a:pt x="622" y="1112"/>
                  </a:lnTo>
                  <a:lnTo>
                    <a:pt x="614" y="1128"/>
                  </a:lnTo>
                  <a:lnTo>
                    <a:pt x="604" y="1144"/>
                  </a:lnTo>
                  <a:lnTo>
                    <a:pt x="593" y="1159"/>
                  </a:lnTo>
                  <a:lnTo>
                    <a:pt x="582" y="1174"/>
                  </a:lnTo>
                  <a:lnTo>
                    <a:pt x="570" y="1186"/>
                  </a:lnTo>
                  <a:lnTo>
                    <a:pt x="559" y="1198"/>
                  </a:lnTo>
                  <a:lnTo>
                    <a:pt x="546" y="1209"/>
                  </a:lnTo>
                  <a:lnTo>
                    <a:pt x="532" y="1219"/>
                  </a:lnTo>
                  <a:lnTo>
                    <a:pt x="519" y="1228"/>
                  </a:lnTo>
                  <a:lnTo>
                    <a:pt x="503" y="1235"/>
                  </a:lnTo>
                  <a:lnTo>
                    <a:pt x="488" y="1241"/>
                  </a:lnTo>
                  <a:lnTo>
                    <a:pt x="473" y="1246"/>
                  </a:lnTo>
                  <a:lnTo>
                    <a:pt x="457" y="1249"/>
                  </a:lnTo>
                  <a:lnTo>
                    <a:pt x="440" y="1251"/>
                  </a:lnTo>
                  <a:lnTo>
                    <a:pt x="422" y="1252"/>
                  </a:lnTo>
                  <a:lnTo>
                    <a:pt x="406" y="1251"/>
                  </a:lnTo>
                  <a:lnTo>
                    <a:pt x="391" y="1249"/>
                  </a:lnTo>
                  <a:lnTo>
                    <a:pt x="375" y="1246"/>
                  </a:lnTo>
                  <a:lnTo>
                    <a:pt x="361" y="1241"/>
                  </a:lnTo>
                  <a:lnTo>
                    <a:pt x="345" y="1235"/>
                  </a:lnTo>
                  <a:lnTo>
                    <a:pt x="331" y="1228"/>
                  </a:lnTo>
                  <a:lnTo>
                    <a:pt x="318" y="1219"/>
                  </a:lnTo>
                  <a:lnTo>
                    <a:pt x="305" y="1209"/>
                  </a:lnTo>
                  <a:lnTo>
                    <a:pt x="292" y="1198"/>
                  </a:lnTo>
                  <a:lnTo>
                    <a:pt x="281" y="1186"/>
                  </a:lnTo>
                  <a:lnTo>
                    <a:pt x="269" y="1174"/>
                  </a:lnTo>
                  <a:lnTo>
                    <a:pt x="258" y="1159"/>
                  </a:lnTo>
                  <a:lnTo>
                    <a:pt x="247" y="1144"/>
                  </a:lnTo>
                  <a:lnTo>
                    <a:pt x="237" y="1128"/>
                  </a:lnTo>
                  <a:lnTo>
                    <a:pt x="228" y="1112"/>
                  </a:lnTo>
                  <a:lnTo>
                    <a:pt x="219" y="1093"/>
                  </a:lnTo>
                  <a:lnTo>
                    <a:pt x="210" y="1075"/>
                  </a:lnTo>
                  <a:lnTo>
                    <a:pt x="202" y="1056"/>
                  </a:lnTo>
                  <a:lnTo>
                    <a:pt x="194" y="1036"/>
                  </a:lnTo>
                  <a:lnTo>
                    <a:pt x="188" y="1016"/>
                  </a:lnTo>
                  <a:lnTo>
                    <a:pt x="181" y="994"/>
                  </a:lnTo>
                  <a:lnTo>
                    <a:pt x="175" y="972"/>
                  </a:lnTo>
                  <a:lnTo>
                    <a:pt x="169" y="950"/>
                  </a:lnTo>
                  <a:lnTo>
                    <a:pt x="164" y="927"/>
                  </a:lnTo>
                  <a:lnTo>
                    <a:pt x="161" y="903"/>
                  </a:lnTo>
                  <a:lnTo>
                    <a:pt x="156" y="879"/>
                  </a:lnTo>
                  <a:lnTo>
                    <a:pt x="153" y="854"/>
                  </a:lnTo>
                  <a:lnTo>
                    <a:pt x="151" y="830"/>
                  </a:lnTo>
                  <a:lnTo>
                    <a:pt x="149" y="805"/>
                  </a:lnTo>
                  <a:lnTo>
                    <a:pt x="146" y="780"/>
                  </a:lnTo>
                  <a:lnTo>
                    <a:pt x="146" y="754"/>
                  </a:lnTo>
                  <a:lnTo>
                    <a:pt x="145" y="728"/>
                  </a:lnTo>
                  <a:lnTo>
                    <a:pt x="146" y="703"/>
                  </a:lnTo>
                  <a:lnTo>
                    <a:pt x="148" y="679"/>
                  </a:lnTo>
                  <a:lnTo>
                    <a:pt x="149" y="655"/>
                  </a:lnTo>
                  <a:lnTo>
                    <a:pt x="151" y="631"/>
                  </a:lnTo>
                  <a:lnTo>
                    <a:pt x="154" y="607"/>
                  </a:lnTo>
                  <a:lnTo>
                    <a:pt x="157" y="584"/>
                  </a:lnTo>
                  <a:lnTo>
                    <a:pt x="162" y="560"/>
                  </a:lnTo>
                  <a:lnTo>
                    <a:pt x="166" y="537"/>
                  </a:lnTo>
                  <a:lnTo>
                    <a:pt x="171" y="516"/>
                  </a:lnTo>
                  <a:lnTo>
                    <a:pt x="178" y="494"/>
                  </a:lnTo>
                  <a:lnTo>
                    <a:pt x="184" y="473"/>
                  </a:lnTo>
                  <a:lnTo>
                    <a:pt x="191" y="452"/>
                  </a:lnTo>
                  <a:lnTo>
                    <a:pt x="198" y="431"/>
                  </a:lnTo>
                  <a:lnTo>
                    <a:pt x="206" y="412"/>
                  </a:lnTo>
                  <a:lnTo>
                    <a:pt x="215" y="394"/>
                  </a:lnTo>
                  <a:lnTo>
                    <a:pt x="224" y="375"/>
                  </a:lnTo>
                  <a:lnTo>
                    <a:pt x="233" y="358"/>
                  </a:lnTo>
                  <a:lnTo>
                    <a:pt x="244" y="341"/>
                  </a:lnTo>
                  <a:lnTo>
                    <a:pt x="254" y="325"/>
                  </a:lnTo>
                  <a:lnTo>
                    <a:pt x="264" y="310"/>
                  </a:lnTo>
                  <a:lnTo>
                    <a:pt x="275" y="296"/>
                  </a:lnTo>
                  <a:lnTo>
                    <a:pt x="287" y="284"/>
                  </a:lnTo>
                  <a:lnTo>
                    <a:pt x="299" y="272"/>
                  </a:lnTo>
                  <a:lnTo>
                    <a:pt x="312" y="262"/>
                  </a:lnTo>
                  <a:lnTo>
                    <a:pt x="324" y="252"/>
                  </a:lnTo>
                  <a:lnTo>
                    <a:pt x="337" y="243"/>
                  </a:lnTo>
                  <a:lnTo>
                    <a:pt x="351" y="236"/>
                  </a:lnTo>
                  <a:lnTo>
                    <a:pt x="364" y="229"/>
                  </a:lnTo>
                  <a:lnTo>
                    <a:pt x="378" y="225"/>
                  </a:lnTo>
                  <a:lnTo>
                    <a:pt x="393" y="222"/>
                  </a:lnTo>
                  <a:lnTo>
                    <a:pt x="407" y="219"/>
                  </a:lnTo>
                  <a:lnTo>
                    <a:pt x="422" y="218"/>
                  </a:lnTo>
                  <a:close/>
                  <a:moveTo>
                    <a:pt x="830" y="44"/>
                  </a:moveTo>
                  <a:lnTo>
                    <a:pt x="699" y="44"/>
                  </a:lnTo>
                  <a:lnTo>
                    <a:pt x="699" y="248"/>
                  </a:lnTo>
                  <a:lnTo>
                    <a:pt x="684" y="248"/>
                  </a:lnTo>
                  <a:lnTo>
                    <a:pt x="673" y="221"/>
                  </a:lnTo>
                  <a:lnTo>
                    <a:pt x="660" y="196"/>
                  </a:lnTo>
                  <a:lnTo>
                    <a:pt x="647" y="171"/>
                  </a:lnTo>
                  <a:lnTo>
                    <a:pt x="633" y="147"/>
                  </a:lnTo>
                  <a:lnTo>
                    <a:pt x="618" y="125"/>
                  </a:lnTo>
                  <a:lnTo>
                    <a:pt x="602" y="105"/>
                  </a:lnTo>
                  <a:lnTo>
                    <a:pt x="586" y="86"/>
                  </a:lnTo>
                  <a:lnTo>
                    <a:pt x="568" y="69"/>
                  </a:lnTo>
                  <a:lnTo>
                    <a:pt x="550" y="54"/>
                  </a:lnTo>
                  <a:lnTo>
                    <a:pt x="532" y="40"/>
                  </a:lnTo>
                  <a:lnTo>
                    <a:pt x="512" y="28"/>
                  </a:lnTo>
                  <a:lnTo>
                    <a:pt x="492" y="18"/>
                  </a:lnTo>
                  <a:lnTo>
                    <a:pt x="472" y="11"/>
                  </a:lnTo>
                  <a:lnTo>
                    <a:pt x="450" y="4"/>
                  </a:lnTo>
                  <a:lnTo>
                    <a:pt x="440" y="3"/>
                  </a:lnTo>
                  <a:lnTo>
                    <a:pt x="430" y="1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384" y="1"/>
                  </a:lnTo>
                  <a:lnTo>
                    <a:pt x="363" y="4"/>
                  </a:lnTo>
                  <a:lnTo>
                    <a:pt x="340" y="9"/>
                  </a:lnTo>
                  <a:lnTo>
                    <a:pt x="320" y="16"/>
                  </a:lnTo>
                  <a:lnTo>
                    <a:pt x="298" y="25"/>
                  </a:lnTo>
                  <a:lnTo>
                    <a:pt x="278" y="34"/>
                  </a:lnTo>
                  <a:lnTo>
                    <a:pt x="259" y="47"/>
                  </a:lnTo>
                  <a:lnTo>
                    <a:pt x="239" y="60"/>
                  </a:lnTo>
                  <a:lnTo>
                    <a:pt x="221" y="77"/>
                  </a:lnTo>
                  <a:lnTo>
                    <a:pt x="204" y="93"/>
                  </a:lnTo>
                  <a:lnTo>
                    <a:pt x="186" y="111"/>
                  </a:lnTo>
                  <a:lnTo>
                    <a:pt x="170" y="132"/>
                  </a:lnTo>
                  <a:lnTo>
                    <a:pt x="154" y="152"/>
                  </a:lnTo>
                  <a:lnTo>
                    <a:pt x="139" y="175"/>
                  </a:lnTo>
                  <a:lnTo>
                    <a:pt x="125" y="199"/>
                  </a:lnTo>
                  <a:lnTo>
                    <a:pt x="111" y="224"/>
                  </a:lnTo>
                  <a:lnTo>
                    <a:pt x="98" y="250"/>
                  </a:lnTo>
                  <a:lnTo>
                    <a:pt x="86" y="278"/>
                  </a:lnTo>
                  <a:lnTo>
                    <a:pt x="74" y="306"/>
                  </a:lnTo>
                  <a:lnTo>
                    <a:pt x="64" y="335"/>
                  </a:lnTo>
                  <a:lnTo>
                    <a:pt x="53" y="365"/>
                  </a:lnTo>
                  <a:lnTo>
                    <a:pt x="45" y="396"/>
                  </a:lnTo>
                  <a:lnTo>
                    <a:pt x="36" y="428"/>
                  </a:lnTo>
                  <a:lnTo>
                    <a:pt x="29" y="461"/>
                  </a:lnTo>
                  <a:lnTo>
                    <a:pt x="22" y="494"/>
                  </a:lnTo>
                  <a:lnTo>
                    <a:pt x="17" y="528"/>
                  </a:lnTo>
                  <a:lnTo>
                    <a:pt x="11" y="562"/>
                  </a:lnTo>
                  <a:lnTo>
                    <a:pt x="7" y="598"/>
                  </a:lnTo>
                  <a:lnTo>
                    <a:pt x="5" y="634"/>
                  </a:lnTo>
                  <a:lnTo>
                    <a:pt x="2" y="669"/>
                  </a:lnTo>
                  <a:lnTo>
                    <a:pt x="0" y="706"/>
                  </a:lnTo>
                  <a:lnTo>
                    <a:pt x="0" y="743"/>
                  </a:lnTo>
                  <a:lnTo>
                    <a:pt x="0" y="778"/>
                  </a:lnTo>
                  <a:lnTo>
                    <a:pt x="2" y="813"/>
                  </a:lnTo>
                  <a:lnTo>
                    <a:pt x="5" y="848"/>
                  </a:lnTo>
                  <a:lnTo>
                    <a:pt x="7" y="883"/>
                  </a:lnTo>
                  <a:lnTo>
                    <a:pt x="11" y="917"/>
                  </a:lnTo>
                  <a:lnTo>
                    <a:pt x="17" y="951"/>
                  </a:lnTo>
                  <a:lnTo>
                    <a:pt x="22" y="983"/>
                  </a:lnTo>
                  <a:lnTo>
                    <a:pt x="29" y="1016"/>
                  </a:lnTo>
                  <a:lnTo>
                    <a:pt x="36" y="1048"/>
                  </a:lnTo>
                  <a:lnTo>
                    <a:pt x="45" y="1079"/>
                  </a:lnTo>
                  <a:lnTo>
                    <a:pt x="53" y="1110"/>
                  </a:lnTo>
                  <a:lnTo>
                    <a:pt x="64" y="1139"/>
                  </a:lnTo>
                  <a:lnTo>
                    <a:pt x="74" y="1168"/>
                  </a:lnTo>
                  <a:lnTo>
                    <a:pt x="86" y="1196"/>
                  </a:lnTo>
                  <a:lnTo>
                    <a:pt x="98" y="1222"/>
                  </a:lnTo>
                  <a:lnTo>
                    <a:pt x="111" y="1248"/>
                  </a:lnTo>
                  <a:lnTo>
                    <a:pt x="125" y="1273"/>
                  </a:lnTo>
                  <a:lnTo>
                    <a:pt x="139" y="1297"/>
                  </a:lnTo>
                  <a:lnTo>
                    <a:pt x="154" y="1318"/>
                  </a:lnTo>
                  <a:lnTo>
                    <a:pt x="170" y="1340"/>
                  </a:lnTo>
                  <a:lnTo>
                    <a:pt x="186" y="1360"/>
                  </a:lnTo>
                  <a:lnTo>
                    <a:pt x="204" y="1378"/>
                  </a:lnTo>
                  <a:lnTo>
                    <a:pt x="221" y="1395"/>
                  </a:lnTo>
                  <a:lnTo>
                    <a:pt x="239" y="1410"/>
                  </a:lnTo>
                  <a:lnTo>
                    <a:pt x="259" y="1423"/>
                  </a:lnTo>
                  <a:lnTo>
                    <a:pt x="278" y="1435"/>
                  </a:lnTo>
                  <a:lnTo>
                    <a:pt x="298" y="1446"/>
                  </a:lnTo>
                  <a:lnTo>
                    <a:pt x="320" y="1455"/>
                  </a:lnTo>
                  <a:lnTo>
                    <a:pt x="340" y="1461"/>
                  </a:lnTo>
                  <a:lnTo>
                    <a:pt x="363" y="1467"/>
                  </a:lnTo>
                  <a:lnTo>
                    <a:pt x="384" y="1470"/>
                  </a:lnTo>
                  <a:lnTo>
                    <a:pt x="408" y="1471"/>
                  </a:lnTo>
                  <a:lnTo>
                    <a:pt x="429" y="1470"/>
                  </a:lnTo>
                  <a:lnTo>
                    <a:pt x="450" y="1467"/>
                  </a:lnTo>
                  <a:lnTo>
                    <a:pt x="470" y="1462"/>
                  </a:lnTo>
                  <a:lnTo>
                    <a:pt x="489" y="1457"/>
                  </a:lnTo>
                  <a:lnTo>
                    <a:pt x="509" y="1448"/>
                  </a:lnTo>
                  <a:lnTo>
                    <a:pt x="527" y="1439"/>
                  </a:lnTo>
                  <a:lnTo>
                    <a:pt x="546" y="1428"/>
                  </a:lnTo>
                  <a:lnTo>
                    <a:pt x="563" y="1414"/>
                  </a:lnTo>
                  <a:lnTo>
                    <a:pt x="579" y="1398"/>
                  </a:lnTo>
                  <a:lnTo>
                    <a:pt x="595" y="1381"/>
                  </a:lnTo>
                  <a:lnTo>
                    <a:pt x="612" y="1363"/>
                  </a:lnTo>
                  <a:lnTo>
                    <a:pt x="627" y="1341"/>
                  </a:lnTo>
                  <a:lnTo>
                    <a:pt x="642" y="1318"/>
                  </a:lnTo>
                  <a:lnTo>
                    <a:pt x="656" y="1294"/>
                  </a:lnTo>
                  <a:lnTo>
                    <a:pt x="671" y="1267"/>
                  </a:lnTo>
                  <a:lnTo>
                    <a:pt x="684" y="1237"/>
                  </a:lnTo>
                  <a:lnTo>
                    <a:pt x="699" y="1237"/>
                  </a:lnTo>
                  <a:lnTo>
                    <a:pt x="699" y="1442"/>
                  </a:lnTo>
                  <a:lnTo>
                    <a:pt x="830" y="1442"/>
                  </a:lnTo>
                  <a:lnTo>
                    <a:pt x="83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143"/>
            <p:cNvSpPr>
              <a:spLocks noChangeAspect="1" noEditPoints="1"/>
            </p:cNvSpPr>
            <p:nvPr/>
          </p:nvSpPr>
          <p:spPr bwMode="black">
            <a:xfrm>
              <a:off x="4063" y="2089"/>
              <a:ext cx="93" cy="275"/>
            </a:xfrm>
            <a:custGeom>
              <a:avLst/>
              <a:gdLst>
                <a:gd name="T0" fmla="*/ 51 w 830"/>
                <a:gd name="T1" fmla="*/ 137 h 2475"/>
                <a:gd name="T2" fmla="*/ 57 w 830"/>
                <a:gd name="T3" fmla="*/ 139 h 2475"/>
                <a:gd name="T4" fmla="*/ 63 w 830"/>
                <a:gd name="T5" fmla="*/ 144 h 2475"/>
                <a:gd name="T6" fmla="*/ 67 w 830"/>
                <a:gd name="T7" fmla="*/ 151 h 2475"/>
                <a:gd name="T8" fmla="*/ 71 w 830"/>
                <a:gd name="T9" fmla="*/ 159 h 2475"/>
                <a:gd name="T10" fmla="*/ 74 w 830"/>
                <a:gd name="T11" fmla="*/ 168 h 2475"/>
                <a:gd name="T12" fmla="*/ 76 w 830"/>
                <a:gd name="T13" fmla="*/ 178 h 2475"/>
                <a:gd name="T14" fmla="*/ 77 w 830"/>
                <a:gd name="T15" fmla="*/ 190 h 2475"/>
                <a:gd name="T16" fmla="*/ 76 w 830"/>
                <a:gd name="T17" fmla="*/ 206 h 2475"/>
                <a:gd name="T18" fmla="*/ 74 w 830"/>
                <a:gd name="T19" fmla="*/ 217 h 2475"/>
                <a:gd name="T20" fmla="*/ 72 w 830"/>
                <a:gd name="T21" fmla="*/ 227 h 2475"/>
                <a:gd name="T22" fmla="*/ 68 w 830"/>
                <a:gd name="T23" fmla="*/ 235 h 2475"/>
                <a:gd name="T24" fmla="*/ 64 w 830"/>
                <a:gd name="T25" fmla="*/ 242 h 2475"/>
                <a:gd name="T26" fmla="*/ 58 w 830"/>
                <a:gd name="T27" fmla="*/ 247 h 2475"/>
                <a:gd name="T28" fmla="*/ 51 w 830"/>
                <a:gd name="T29" fmla="*/ 250 h 2475"/>
                <a:gd name="T30" fmla="*/ 44 w 830"/>
                <a:gd name="T31" fmla="*/ 251 h 2475"/>
                <a:gd name="T32" fmla="*/ 37 w 830"/>
                <a:gd name="T33" fmla="*/ 249 h 2475"/>
                <a:gd name="T34" fmla="*/ 31 w 830"/>
                <a:gd name="T35" fmla="*/ 245 h 2475"/>
                <a:gd name="T36" fmla="*/ 26 w 830"/>
                <a:gd name="T37" fmla="*/ 239 h 2475"/>
                <a:gd name="T38" fmla="*/ 22 w 830"/>
                <a:gd name="T39" fmla="*/ 231 h 2475"/>
                <a:gd name="T40" fmla="*/ 19 w 830"/>
                <a:gd name="T41" fmla="*/ 222 h 2475"/>
                <a:gd name="T42" fmla="*/ 16 w 830"/>
                <a:gd name="T43" fmla="*/ 212 h 2475"/>
                <a:gd name="T44" fmla="*/ 15 w 830"/>
                <a:gd name="T45" fmla="*/ 201 h 2475"/>
                <a:gd name="T46" fmla="*/ 15 w 830"/>
                <a:gd name="T47" fmla="*/ 190 h 2475"/>
                <a:gd name="T48" fmla="*/ 16 w 830"/>
                <a:gd name="T49" fmla="*/ 179 h 2475"/>
                <a:gd name="T50" fmla="*/ 18 w 830"/>
                <a:gd name="T51" fmla="*/ 169 h 2475"/>
                <a:gd name="T52" fmla="*/ 21 w 830"/>
                <a:gd name="T53" fmla="*/ 159 h 2475"/>
                <a:gd name="T54" fmla="*/ 24 w 830"/>
                <a:gd name="T55" fmla="*/ 151 h 2475"/>
                <a:gd name="T56" fmla="*/ 29 w 830"/>
                <a:gd name="T57" fmla="*/ 144 h 2475"/>
                <a:gd name="T58" fmla="*/ 35 w 830"/>
                <a:gd name="T59" fmla="*/ 140 h 2475"/>
                <a:gd name="T60" fmla="*/ 41 w 830"/>
                <a:gd name="T61" fmla="*/ 137 h 2475"/>
                <a:gd name="T62" fmla="*/ 0 w 830"/>
                <a:gd name="T63" fmla="*/ 272 h 2475"/>
                <a:gd name="T64" fmla="*/ 19 w 830"/>
                <a:gd name="T65" fmla="*/ 255 h 2475"/>
                <a:gd name="T66" fmla="*/ 27 w 830"/>
                <a:gd name="T67" fmla="*/ 265 h 2475"/>
                <a:gd name="T68" fmla="*/ 35 w 830"/>
                <a:gd name="T69" fmla="*/ 271 h 2475"/>
                <a:gd name="T70" fmla="*/ 44 w 830"/>
                <a:gd name="T71" fmla="*/ 275 h 2475"/>
                <a:gd name="T72" fmla="*/ 54 w 830"/>
                <a:gd name="T73" fmla="*/ 275 h 2475"/>
                <a:gd name="T74" fmla="*/ 63 w 830"/>
                <a:gd name="T75" fmla="*/ 271 h 2475"/>
                <a:gd name="T76" fmla="*/ 71 w 830"/>
                <a:gd name="T77" fmla="*/ 265 h 2475"/>
                <a:gd name="T78" fmla="*/ 78 w 830"/>
                <a:gd name="T79" fmla="*/ 256 h 2475"/>
                <a:gd name="T80" fmla="*/ 84 w 830"/>
                <a:gd name="T81" fmla="*/ 244 h 2475"/>
                <a:gd name="T82" fmla="*/ 88 w 830"/>
                <a:gd name="T83" fmla="*/ 231 h 2475"/>
                <a:gd name="T84" fmla="*/ 91 w 830"/>
                <a:gd name="T85" fmla="*/ 217 h 2475"/>
                <a:gd name="T86" fmla="*/ 93 w 830"/>
                <a:gd name="T87" fmla="*/ 202 h 2475"/>
                <a:gd name="T88" fmla="*/ 93 w 830"/>
                <a:gd name="T89" fmla="*/ 186 h 2475"/>
                <a:gd name="T90" fmla="*/ 91 w 830"/>
                <a:gd name="T91" fmla="*/ 170 h 2475"/>
                <a:gd name="T92" fmla="*/ 88 w 830"/>
                <a:gd name="T93" fmla="*/ 156 h 2475"/>
                <a:gd name="T94" fmla="*/ 84 w 830"/>
                <a:gd name="T95" fmla="*/ 142 h 2475"/>
                <a:gd name="T96" fmla="*/ 78 w 830"/>
                <a:gd name="T97" fmla="*/ 131 h 2475"/>
                <a:gd name="T98" fmla="*/ 71 w 830"/>
                <a:gd name="T99" fmla="*/ 122 h 2475"/>
                <a:gd name="T100" fmla="*/ 63 w 830"/>
                <a:gd name="T101" fmla="*/ 115 h 2475"/>
                <a:gd name="T102" fmla="*/ 54 w 830"/>
                <a:gd name="T103" fmla="*/ 112 h 2475"/>
                <a:gd name="T104" fmla="*/ 47 w 830"/>
                <a:gd name="T105" fmla="*/ 112 h 2475"/>
                <a:gd name="T106" fmla="*/ 39 w 830"/>
                <a:gd name="T107" fmla="*/ 114 h 2475"/>
                <a:gd name="T108" fmla="*/ 31 w 830"/>
                <a:gd name="T109" fmla="*/ 119 h 2475"/>
                <a:gd name="T110" fmla="*/ 23 w 830"/>
                <a:gd name="T111" fmla="*/ 128 h 2475"/>
                <a:gd name="T112" fmla="*/ 16 w 830"/>
                <a:gd name="T113" fmla="*/ 139 h 24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2475">
                  <a:moveTo>
                    <a:pt x="408" y="1222"/>
                  </a:moveTo>
                  <a:lnTo>
                    <a:pt x="424" y="1223"/>
                  </a:lnTo>
                  <a:lnTo>
                    <a:pt x="439" y="1226"/>
                  </a:lnTo>
                  <a:lnTo>
                    <a:pt x="455" y="1229"/>
                  </a:lnTo>
                  <a:lnTo>
                    <a:pt x="469" y="1233"/>
                  </a:lnTo>
                  <a:lnTo>
                    <a:pt x="484" y="1239"/>
                  </a:lnTo>
                  <a:lnTo>
                    <a:pt x="499" y="1246"/>
                  </a:lnTo>
                  <a:lnTo>
                    <a:pt x="511" y="1254"/>
                  </a:lnTo>
                  <a:lnTo>
                    <a:pt x="524" y="1263"/>
                  </a:lnTo>
                  <a:lnTo>
                    <a:pt x="537" y="1273"/>
                  </a:lnTo>
                  <a:lnTo>
                    <a:pt x="549" y="1285"/>
                  </a:lnTo>
                  <a:lnTo>
                    <a:pt x="561" y="1297"/>
                  </a:lnTo>
                  <a:lnTo>
                    <a:pt x="572" y="1311"/>
                  </a:lnTo>
                  <a:lnTo>
                    <a:pt x="583" y="1325"/>
                  </a:lnTo>
                  <a:lnTo>
                    <a:pt x="593" y="1340"/>
                  </a:lnTo>
                  <a:lnTo>
                    <a:pt x="602" y="1357"/>
                  </a:lnTo>
                  <a:lnTo>
                    <a:pt x="611" y="1374"/>
                  </a:lnTo>
                  <a:lnTo>
                    <a:pt x="620" y="1391"/>
                  </a:lnTo>
                  <a:lnTo>
                    <a:pt x="628" y="1410"/>
                  </a:lnTo>
                  <a:lnTo>
                    <a:pt x="636" y="1429"/>
                  </a:lnTo>
                  <a:lnTo>
                    <a:pt x="642" y="1450"/>
                  </a:lnTo>
                  <a:lnTo>
                    <a:pt x="649" y="1470"/>
                  </a:lnTo>
                  <a:lnTo>
                    <a:pt x="655" y="1492"/>
                  </a:lnTo>
                  <a:lnTo>
                    <a:pt x="661" y="1513"/>
                  </a:lnTo>
                  <a:lnTo>
                    <a:pt x="666" y="1536"/>
                  </a:lnTo>
                  <a:lnTo>
                    <a:pt x="669" y="1559"/>
                  </a:lnTo>
                  <a:lnTo>
                    <a:pt x="674" y="1583"/>
                  </a:lnTo>
                  <a:lnTo>
                    <a:pt x="677" y="1606"/>
                  </a:lnTo>
                  <a:lnTo>
                    <a:pt x="679" y="1630"/>
                  </a:lnTo>
                  <a:lnTo>
                    <a:pt x="681" y="1655"/>
                  </a:lnTo>
                  <a:lnTo>
                    <a:pt x="683" y="1681"/>
                  </a:lnTo>
                  <a:lnTo>
                    <a:pt x="683" y="1706"/>
                  </a:lnTo>
                  <a:lnTo>
                    <a:pt x="685" y="1732"/>
                  </a:lnTo>
                  <a:lnTo>
                    <a:pt x="683" y="1784"/>
                  </a:lnTo>
                  <a:lnTo>
                    <a:pt x="680" y="1834"/>
                  </a:lnTo>
                  <a:lnTo>
                    <a:pt x="678" y="1858"/>
                  </a:lnTo>
                  <a:lnTo>
                    <a:pt x="675" y="1883"/>
                  </a:lnTo>
                  <a:lnTo>
                    <a:pt x="672" y="1907"/>
                  </a:lnTo>
                  <a:lnTo>
                    <a:pt x="667" y="1931"/>
                  </a:lnTo>
                  <a:lnTo>
                    <a:pt x="663" y="1954"/>
                  </a:lnTo>
                  <a:lnTo>
                    <a:pt x="659" y="1976"/>
                  </a:lnTo>
                  <a:lnTo>
                    <a:pt x="653" y="1998"/>
                  </a:lnTo>
                  <a:lnTo>
                    <a:pt x="647" y="2020"/>
                  </a:lnTo>
                  <a:lnTo>
                    <a:pt x="640" y="2040"/>
                  </a:lnTo>
                  <a:lnTo>
                    <a:pt x="633" y="2060"/>
                  </a:lnTo>
                  <a:lnTo>
                    <a:pt x="625" y="2079"/>
                  </a:lnTo>
                  <a:lnTo>
                    <a:pt x="616" y="2097"/>
                  </a:lnTo>
                  <a:lnTo>
                    <a:pt x="608" y="2116"/>
                  </a:lnTo>
                  <a:lnTo>
                    <a:pt x="599" y="2132"/>
                  </a:lnTo>
                  <a:lnTo>
                    <a:pt x="589" y="2148"/>
                  </a:lnTo>
                  <a:lnTo>
                    <a:pt x="579" y="2163"/>
                  </a:lnTo>
                  <a:lnTo>
                    <a:pt x="568" y="2178"/>
                  </a:lnTo>
                  <a:lnTo>
                    <a:pt x="556" y="2190"/>
                  </a:lnTo>
                  <a:lnTo>
                    <a:pt x="544" y="2202"/>
                  </a:lnTo>
                  <a:lnTo>
                    <a:pt x="531" y="2213"/>
                  </a:lnTo>
                  <a:lnTo>
                    <a:pt x="517" y="2223"/>
                  </a:lnTo>
                  <a:lnTo>
                    <a:pt x="504" y="2232"/>
                  </a:lnTo>
                  <a:lnTo>
                    <a:pt x="489" y="2239"/>
                  </a:lnTo>
                  <a:lnTo>
                    <a:pt x="474" y="2245"/>
                  </a:lnTo>
                  <a:lnTo>
                    <a:pt x="458" y="2250"/>
                  </a:lnTo>
                  <a:lnTo>
                    <a:pt x="442" y="2253"/>
                  </a:lnTo>
                  <a:lnTo>
                    <a:pt x="425" y="2255"/>
                  </a:lnTo>
                  <a:lnTo>
                    <a:pt x="408" y="2256"/>
                  </a:lnTo>
                  <a:lnTo>
                    <a:pt x="391" y="2255"/>
                  </a:lnTo>
                  <a:lnTo>
                    <a:pt x="376" y="2253"/>
                  </a:lnTo>
                  <a:lnTo>
                    <a:pt x="360" y="2250"/>
                  </a:lnTo>
                  <a:lnTo>
                    <a:pt x="346" y="2245"/>
                  </a:lnTo>
                  <a:lnTo>
                    <a:pt x="331" y="2239"/>
                  </a:lnTo>
                  <a:lnTo>
                    <a:pt x="317" y="2232"/>
                  </a:lnTo>
                  <a:lnTo>
                    <a:pt x="304" y="2223"/>
                  </a:lnTo>
                  <a:lnTo>
                    <a:pt x="291" y="2213"/>
                  </a:lnTo>
                  <a:lnTo>
                    <a:pt x="278" y="2202"/>
                  </a:lnTo>
                  <a:lnTo>
                    <a:pt x="266" y="2190"/>
                  </a:lnTo>
                  <a:lnTo>
                    <a:pt x="254" y="2178"/>
                  </a:lnTo>
                  <a:lnTo>
                    <a:pt x="243" y="2163"/>
                  </a:lnTo>
                  <a:lnTo>
                    <a:pt x="232" y="2148"/>
                  </a:lnTo>
                  <a:lnTo>
                    <a:pt x="223" y="2132"/>
                  </a:lnTo>
                  <a:lnTo>
                    <a:pt x="213" y="2116"/>
                  </a:lnTo>
                  <a:lnTo>
                    <a:pt x="204" y="2097"/>
                  </a:lnTo>
                  <a:lnTo>
                    <a:pt x="196" y="2079"/>
                  </a:lnTo>
                  <a:lnTo>
                    <a:pt x="187" y="2060"/>
                  </a:lnTo>
                  <a:lnTo>
                    <a:pt x="179" y="2040"/>
                  </a:lnTo>
                  <a:lnTo>
                    <a:pt x="173" y="2020"/>
                  </a:lnTo>
                  <a:lnTo>
                    <a:pt x="166" y="1998"/>
                  </a:lnTo>
                  <a:lnTo>
                    <a:pt x="160" y="1976"/>
                  </a:lnTo>
                  <a:lnTo>
                    <a:pt x="155" y="1954"/>
                  </a:lnTo>
                  <a:lnTo>
                    <a:pt x="150" y="1931"/>
                  </a:lnTo>
                  <a:lnTo>
                    <a:pt x="146" y="1907"/>
                  </a:lnTo>
                  <a:lnTo>
                    <a:pt x="142" y="1883"/>
                  </a:lnTo>
                  <a:lnTo>
                    <a:pt x="138" y="1858"/>
                  </a:lnTo>
                  <a:lnTo>
                    <a:pt x="136" y="1834"/>
                  </a:lnTo>
                  <a:lnTo>
                    <a:pt x="134" y="1809"/>
                  </a:lnTo>
                  <a:lnTo>
                    <a:pt x="132" y="1784"/>
                  </a:lnTo>
                  <a:lnTo>
                    <a:pt x="132" y="1758"/>
                  </a:lnTo>
                  <a:lnTo>
                    <a:pt x="131" y="1732"/>
                  </a:lnTo>
                  <a:lnTo>
                    <a:pt x="132" y="1707"/>
                  </a:lnTo>
                  <a:lnTo>
                    <a:pt x="133" y="1683"/>
                  </a:lnTo>
                  <a:lnTo>
                    <a:pt x="134" y="1659"/>
                  </a:lnTo>
                  <a:lnTo>
                    <a:pt x="136" y="1635"/>
                  </a:lnTo>
                  <a:lnTo>
                    <a:pt x="139" y="1611"/>
                  </a:lnTo>
                  <a:lnTo>
                    <a:pt x="143" y="1588"/>
                  </a:lnTo>
                  <a:lnTo>
                    <a:pt x="147" y="1564"/>
                  </a:lnTo>
                  <a:lnTo>
                    <a:pt x="151" y="1541"/>
                  </a:lnTo>
                  <a:lnTo>
                    <a:pt x="157" y="1520"/>
                  </a:lnTo>
                  <a:lnTo>
                    <a:pt x="163" y="1498"/>
                  </a:lnTo>
                  <a:lnTo>
                    <a:pt x="170" y="1477"/>
                  </a:lnTo>
                  <a:lnTo>
                    <a:pt x="176" y="1456"/>
                  </a:lnTo>
                  <a:lnTo>
                    <a:pt x="184" y="1435"/>
                  </a:lnTo>
                  <a:lnTo>
                    <a:pt x="191" y="1416"/>
                  </a:lnTo>
                  <a:lnTo>
                    <a:pt x="200" y="1398"/>
                  </a:lnTo>
                  <a:lnTo>
                    <a:pt x="210" y="1379"/>
                  </a:lnTo>
                  <a:lnTo>
                    <a:pt x="218" y="1362"/>
                  </a:lnTo>
                  <a:lnTo>
                    <a:pt x="229" y="1345"/>
                  </a:lnTo>
                  <a:lnTo>
                    <a:pt x="239" y="1329"/>
                  </a:lnTo>
                  <a:lnTo>
                    <a:pt x="250" y="1314"/>
                  </a:lnTo>
                  <a:lnTo>
                    <a:pt x="261" y="1300"/>
                  </a:lnTo>
                  <a:lnTo>
                    <a:pt x="272" y="1288"/>
                  </a:lnTo>
                  <a:lnTo>
                    <a:pt x="284" y="1276"/>
                  </a:lnTo>
                  <a:lnTo>
                    <a:pt x="297" y="1266"/>
                  </a:lnTo>
                  <a:lnTo>
                    <a:pt x="309" y="1256"/>
                  </a:lnTo>
                  <a:lnTo>
                    <a:pt x="322" y="1247"/>
                  </a:lnTo>
                  <a:lnTo>
                    <a:pt x="336" y="1240"/>
                  </a:lnTo>
                  <a:lnTo>
                    <a:pt x="349" y="1233"/>
                  </a:lnTo>
                  <a:lnTo>
                    <a:pt x="363" y="1229"/>
                  </a:lnTo>
                  <a:lnTo>
                    <a:pt x="378" y="1226"/>
                  </a:lnTo>
                  <a:lnTo>
                    <a:pt x="393" y="1223"/>
                  </a:lnTo>
                  <a:lnTo>
                    <a:pt x="408" y="1222"/>
                  </a:lnTo>
                  <a:close/>
                  <a:moveTo>
                    <a:pt x="0" y="2446"/>
                  </a:moveTo>
                  <a:lnTo>
                    <a:pt x="146" y="2446"/>
                  </a:lnTo>
                  <a:lnTo>
                    <a:pt x="146" y="2241"/>
                  </a:lnTo>
                  <a:lnTo>
                    <a:pt x="160" y="2271"/>
                  </a:lnTo>
                  <a:lnTo>
                    <a:pt x="174" y="2298"/>
                  </a:lnTo>
                  <a:lnTo>
                    <a:pt x="189" y="2322"/>
                  </a:lnTo>
                  <a:lnTo>
                    <a:pt x="205" y="2345"/>
                  </a:lnTo>
                  <a:lnTo>
                    <a:pt x="222" y="2367"/>
                  </a:lnTo>
                  <a:lnTo>
                    <a:pt x="239" y="2385"/>
                  </a:lnTo>
                  <a:lnTo>
                    <a:pt x="256" y="2402"/>
                  </a:lnTo>
                  <a:lnTo>
                    <a:pt x="275" y="2418"/>
                  </a:lnTo>
                  <a:lnTo>
                    <a:pt x="293" y="2432"/>
                  </a:lnTo>
                  <a:lnTo>
                    <a:pt x="312" y="2443"/>
                  </a:lnTo>
                  <a:lnTo>
                    <a:pt x="332" y="2452"/>
                  </a:lnTo>
                  <a:lnTo>
                    <a:pt x="352" y="2461"/>
                  </a:lnTo>
                  <a:lnTo>
                    <a:pt x="373" y="2466"/>
                  </a:lnTo>
                  <a:lnTo>
                    <a:pt x="394" y="2471"/>
                  </a:lnTo>
                  <a:lnTo>
                    <a:pt x="415" y="2474"/>
                  </a:lnTo>
                  <a:lnTo>
                    <a:pt x="437" y="2475"/>
                  </a:lnTo>
                  <a:lnTo>
                    <a:pt x="460" y="2474"/>
                  </a:lnTo>
                  <a:lnTo>
                    <a:pt x="482" y="2471"/>
                  </a:lnTo>
                  <a:lnTo>
                    <a:pt x="504" y="2465"/>
                  </a:lnTo>
                  <a:lnTo>
                    <a:pt x="524" y="2459"/>
                  </a:lnTo>
                  <a:lnTo>
                    <a:pt x="545" y="2450"/>
                  </a:lnTo>
                  <a:lnTo>
                    <a:pt x="564" y="2439"/>
                  </a:lnTo>
                  <a:lnTo>
                    <a:pt x="584" y="2427"/>
                  </a:lnTo>
                  <a:lnTo>
                    <a:pt x="602" y="2414"/>
                  </a:lnTo>
                  <a:lnTo>
                    <a:pt x="621" y="2399"/>
                  </a:lnTo>
                  <a:lnTo>
                    <a:pt x="638" y="2382"/>
                  </a:lnTo>
                  <a:lnTo>
                    <a:pt x="654" y="2364"/>
                  </a:lnTo>
                  <a:lnTo>
                    <a:pt x="669" y="2344"/>
                  </a:lnTo>
                  <a:lnTo>
                    <a:pt x="685" y="2322"/>
                  </a:lnTo>
                  <a:lnTo>
                    <a:pt x="700" y="2301"/>
                  </a:lnTo>
                  <a:lnTo>
                    <a:pt x="713" y="2277"/>
                  </a:lnTo>
                  <a:lnTo>
                    <a:pt x="726" y="2252"/>
                  </a:lnTo>
                  <a:lnTo>
                    <a:pt x="739" y="2226"/>
                  </a:lnTo>
                  <a:lnTo>
                    <a:pt x="749" y="2200"/>
                  </a:lnTo>
                  <a:lnTo>
                    <a:pt x="760" y="2172"/>
                  </a:lnTo>
                  <a:lnTo>
                    <a:pt x="771" y="2143"/>
                  </a:lnTo>
                  <a:lnTo>
                    <a:pt x="780" y="2114"/>
                  </a:lnTo>
                  <a:lnTo>
                    <a:pt x="788" y="2083"/>
                  </a:lnTo>
                  <a:lnTo>
                    <a:pt x="796" y="2052"/>
                  </a:lnTo>
                  <a:lnTo>
                    <a:pt x="804" y="2020"/>
                  </a:lnTo>
                  <a:lnTo>
                    <a:pt x="809" y="1987"/>
                  </a:lnTo>
                  <a:lnTo>
                    <a:pt x="814" y="1955"/>
                  </a:lnTo>
                  <a:lnTo>
                    <a:pt x="820" y="1921"/>
                  </a:lnTo>
                  <a:lnTo>
                    <a:pt x="823" y="1887"/>
                  </a:lnTo>
                  <a:lnTo>
                    <a:pt x="826" y="1852"/>
                  </a:lnTo>
                  <a:lnTo>
                    <a:pt x="828" y="1817"/>
                  </a:lnTo>
                  <a:lnTo>
                    <a:pt x="830" y="1782"/>
                  </a:lnTo>
                  <a:lnTo>
                    <a:pt x="830" y="1747"/>
                  </a:lnTo>
                  <a:lnTo>
                    <a:pt x="830" y="1710"/>
                  </a:lnTo>
                  <a:lnTo>
                    <a:pt x="828" y="1673"/>
                  </a:lnTo>
                  <a:lnTo>
                    <a:pt x="826" y="1638"/>
                  </a:lnTo>
                  <a:lnTo>
                    <a:pt x="823" y="1602"/>
                  </a:lnTo>
                  <a:lnTo>
                    <a:pt x="820" y="1566"/>
                  </a:lnTo>
                  <a:lnTo>
                    <a:pt x="814" y="1532"/>
                  </a:lnTo>
                  <a:lnTo>
                    <a:pt x="809" y="1498"/>
                  </a:lnTo>
                  <a:lnTo>
                    <a:pt x="804" y="1465"/>
                  </a:lnTo>
                  <a:lnTo>
                    <a:pt x="796" y="1432"/>
                  </a:lnTo>
                  <a:lnTo>
                    <a:pt x="788" y="1400"/>
                  </a:lnTo>
                  <a:lnTo>
                    <a:pt x="780" y="1369"/>
                  </a:lnTo>
                  <a:lnTo>
                    <a:pt x="771" y="1339"/>
                  </a:lnTo>
                  <a:lnTo>
                    <a:pt x="760" y="1310"/>
                  </a:lnTo>
                  <a:lnTo>
                    <a:pt x="749" y="1282"/>
                  </a:lnTo>
                  <a:lnTo>
                    <a:pt x="739" y="1254"/>
                  </a:lnTo>
                  <a:lnTo>
                    <a:pt x="726" y="1228"/>
                  </a:lnTo>
                  <a:lnTo>
                    <a:pt x="713" y="1203"/>
                  </a:lnTo>
                  <a:lnTo>
                    <a:pt x="700" y="1179"/>
                  </a:lnTo>
                  <a:lnTo>
                    <a:pt x="685" y="1156"/>
                  </a:lnTo>
                  <a:lnTo>
                    <a:pt x="669" y="1136"/>
                  </a:lnTo>
                  <a:lnTo>
                    <a:pt x="654" y="1115"/>
                  </a:lnTo>
                  <a:lnTo>
                    <a:pt x="638" y="1097"/>
                  </a:lnTo>
                  <a:lnTo>
                    <a:pt x="621" y="1081"/>
                  </a:lnTo>
                  <a:lnTo>
                    <a:pt x="602" y="1064"/>
                  </a:lnTo>
                  <a:lnTo>
                    <a:pt x="584" y="1051"/>
                  </a:lnTo>
                  <a:lnTo>
                    <a:pt x="564" y="1038"/>
                  </a:lnTo>
                  <a:lnTo>
                    <a:pt x="545" y="1029"/>
                  </a:lnTo>
                  <a:lnTo>
                    <a:pt x="524" y="1020"/>
                  </a:lnTo>
                  <a:lnTo>
                    <a:pt x="504" y="1013"/>
                  </a:lnTo>
                  <a:lnTo>
                    <a:pt x="482" y="1008"/>
                  </a:lnTo>
                  <a:lnTo>
                    <a:pt x="460" y="1005"/>
                  </a:lnTo>
                  <a:lnTo>
                    <a:pt x="437" y="1004"/>
                  </a:lnTo>
                  <a:lnTo>
                    <a:pt x="426" y="1004"/>
                  </a:lnTo>
                  <a:lnTo>
                    <a:pt x="415" y="1005"/>
                  </a:lnTo>
                  <a:lnTo>
                    <a:pt x="404" y="1007"/>
                  </a:lnTo>
                  <a:lnTo>
                    <a:pt x="394" y="1008"/>
                  </a:lnTo>
                  <a:lnTo>
                    <a:pt x="373" y="1015"/>
                  </a:lnTo>
                  <a:lnTo>
                    <a:pt x="352" y="1022"/>
                  </a:lnTo>
                  <a:lnTo>
                    <a:pt x="332" y="1032"/>
                  </a:lnTo>
                  <a:lnTo>
                    <a:pt x="312" y="1044"/>
                  </a:lnTo>
                  <a:lnTo>
                    <a:pt x="293" y="1058"/>
                  </a:lnTo>
                  <a:lnTo>
                    <a:pt x="275" y="1073"/>
                  </a:lnTo>
                  <a:lnTo>
                    <a:pt x="256" y="1090"/>
                  </a:lnTo>
                  <a:lnTo>
                    <a:pt x="239" y="1109"/>
                  </a:lnTo>
                  <a:lnTo>
                    <a:pt x="222" y="1129"/>
                  </a:lnTo>
                  <a:lnTo>
                    <a:pt x="205" y="1151"/>
                  </a:lnTo>
                  <a:lnTo>
                    <a:pt x="189" y="1175"/>
                  </a:lnTo>
                  <a:lnTo>
                    <a:pt x="174" y="1200"/>
                  </a:lnTo>
                  <a:lnTo>
                    <a:pt x="160" y="1225"/>
                  </a:lnTo>
                  <a:lnTo>
                    <a:pt x="146" y="1252"/>
                  </a:lnTo>
                  <a:lnTo>
                    <a:pt x="146" y="0"/>
                  </a:lnTo>
                  <a:lnTo>
                    <a:pt x="0" y="0"/>
                  </a:lnTo>
                  <a:lnTo>
                    <a:pt x="0" y="24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144"/>
            <p:cNvSpPr>
              <a:spLocks noChangeAspect="1" noEditPoints="1"/>
            </p:cNvSpPr>
            <p:nvPr/>
          </p:nvSpPr>
          <p:spPr bwMode="black">
            <a:xfrm>
              <a:off x="4170" y="2200"/>
              <a:ext cx="97" cy="164"/>
            </a:xfrm>
            <a:custGeom>
              <a:avLst/>
              <a:gdLst>
                <a:gd name="T0" fmla="*/ 55 w 874"/>
                <a:gd name="T1" fmla="*/ 26 h 1471"/>
                <a:gd name="T2" fmla="*/ 63 w 874"/>
                <a:gd name="T3" fmla="*/ 30 h 1471"/>
                <a:gd name="T4" fmla="*/ 70 w 874"/>
                <a:gd name="T5" fmla="*/ 38 h 1471"/>
                <a:gd name="T6" fmla="*/ 75 w 874"/>
                <a:gd name="T7" fmla="*/ 48 h 1471"/>
                <a:gd name="T8" fmla="*/ 79 w 874"/>
                <a:gd name="T9" fmla="*/ 61 h 1471"/>
                <a:gd name="T10" fmla="*/ 81 w 874"/>
                <a:gd name="T11" fmla="*/ 74 h 1471"/>
                <a:gd name="T12" fmla="*/ 81 w 874"/>
                <a:gd name="T13" fmla="*/ 89 h 1471"/>
                <a:gd name="T14" fmla="*/ 79 w 874"/>
                <a:gd name="T15" fmla="*/ 102 h 1471"/>
                <a:gd name="T16" fmla="*/ 76 w 874"/>
                <a:gd name="T17" fmla="*/ 114 h 1471"/>
                <a:gd name="T18" fmla="*/ 71 w 874"/>
                <a:gd name="T19" fmla="*/ 125 h 1471"/>
                <a:gd name="T20" fmla="*/ 65 w 874"/>
                <a:gd name="T21" fmla="*/ 133 h 1471"/>
                <a:gd name="T22" fmla="*/ 57 w 874"/>
                <a:gd name="T23" fmla="*/ 138 h 1471"/>
                <a:gd name="T24" fmla="*/ 49 w 874"/>
                <a:gd name="T25" fmla="*/ 140 h 1471"/>
                <a:gd name="T26" fmla="*/ 40 w 874"/>
                <a:gd name="T27" fmla="*/ 138 h 1471"/>
                <a:gd name="T28" fmla="*/ 32 w 874"/>
                <a:gd name="T29" fmla="*/ 133 h 1471"/>
                <a:gd name="T30" fmla="*/ 26 w 874"/>
                <a:gd name="T31" fmla="*/ 125 h 1471"/>
                <a:gd name="T32" fmla="*/ 21 w 874"/>
                <a:gd name="T33" fmla="*/ 114 h 1471"/>
                <a:gd name="T34" fmla="*/ 18 w 874"/>
                <a:gd name="T35" fmla="*/ 102 h 1471"/>
                <a:gd name="T36" fmla="*/ 16 w 874"/>
                <a:gd name="T37" fmla="*/ 89 h 1471"/>
                <a:gd name="T38" fmla="*/ 17 w 874"/>
                <a:gd name="T39" fmla="*/ 74 h 1471"/>
                <a:gd name="T40" fmla="*/ 19 w 874"/>
                <a:gd name="T41" fmla="*/ 61 h 1471"/>
                <a:gd name="T42" fmla="*/ 22 w 874"/>
                <a:gd name="T43" fmla="*/ 48 h 1471"/>
                <a:gd name="T44" fmla="*/ 27 w 874"/>
                <a:gd name="T45" fmla="*/ 38 h 1471"/>
                <a:gd name="T46" fmla="*/ 34 w 874"/>
                <a:gd name="T47" fmla="*/ 30 h 1471"/>
                <a:gd name="T48" fmla="*/ 42 w 874"/>
                <a:gd name="T49" fmla="*/ 26 h 1471"/>
                <a:gd name="T50" fmla="*/ 49 w 874"/>
                <a:gd name="T51" fmla="*/ 164 h 1471"/>
                <a:gd name="T52" fmla="*/ 61 w 874"/>
                <a:gd name="T53" fmla="*/ 161 h 1471"/>
                <a:gd name="T54" fmla="*/ 72 w 874"/>
                <a:gd name="T55" fmla="*/ 154 h 1471"/>
                <a:gd name="T56" fmla="*/ 81 w 874"/>
                <a:gd name="T57" fmla="*/ 143 h 1471"/>
                <a:gd name="T58" fmla="*/ 89 w 874"/>
                <a:gd name="T59" fmla="*/ 128 h 1471"/>
                <a:gd name="T60" fmla="*/ 94 w 874"/>
                <a:gd name="T61" fmla="*/ 111 h 1471"/>
                <a:gd name="T62" fmla="*/ 97 w 874"/>
                <a:gd name="T63" fmla="*/ 91 h 1471"/>
                <a:gd name="T64" fmla="*/ 97 w 874"/>
                <a:gd name="T65" fmla="*/ 70 h 1471"/>
                <a:gd name="T66" fmla="*/ 93 w 874"/>
                <a:gd name="T67" fmla="*/ 51 h 1471"/>
                <a:gd name="T68" fmla="*/ 88 w 874"/>
                <a:gd name="T69" fmla="*/ 33 h 1471"/>
                <a:gd name="T70" fmla="*/ 80 w 874"/>
                <a:gd name="T71" fmla="*/ 19 h 1471"/>
                <a:gd name="T72" fmla="*/ 70 w 874"/>
                <a:gd name="T73" fmla="*/ 8 h 1471"/>
                <a:gd name="T74" fmla="*/ 58 w 874"/>
                <a:gd name="T75" fmla="*/ 2 h 1471"/>
                <a:gd name="T76" fmla="*/ 46 w 874"/>
                <a:gd name="T77" fmla="*/ 0 h 1471"/>
                <a:gd name="T78" fmla="*/ 34 w 874"/>
                <a:gd name="T79" fmla="*/ 4 h 1471"/>
                <a:gd name="T80" fmla="*/ 23 w 874"/>
                <a:gd name="T81" fmla="*/ 12 h 1471"/>
                <a:gd name="T82" fmla="*/ 14 w 874"/>
                <a:gd name="T83" fmla="*/ 24 h 1471"/>
                <a:gd name="T84" fmla="*/ 7 w 874"/>
                <a:gd name="T85" fmla="*/ 40 h 1471"/>
                <a:gd name="T86" fmla="*/ 2 w 874"/>
                <a:gd name="T87" fmla="*/ 58 h 1471"/>
                <a:gd name="T88" fmla="*/ 0 w 874"/>
                <a:gd name="T89" fmla="*/ 78 h 1471"/>
                <a:gd name="T90" fmla="*/ 1 w 874"/>
                <a:gd name="T91" fmla="*/ 99 h 1471"/>
                <a:gd name="T92" fmla="*/ 5 w 874"/>
                <a:gd name="T93" fmla="*/ 118 h 1471"/>
                <a:gd name="T94" fmla="*/ 11 w 874"/>
                <a:gd name="T95" fmla="*/ 135 h 1471"/>
                <a:gd name="T96" fmla="*/ 19 w 874"/>
                <a:gd name="T97" fmla="*/ 148 h 1471"/>
                <a:gd name="T98" fmla="*/ 29 w 874"/>
                <a:gd name="T99" fmla="*/ 158 h 1471"/>
                <a:gd name="T100" fmla="*/ 41 w 874"/>
                <a:gd name="T101" fmla="*/ 163 h 1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74" h="1471">
                  <a:moveTo>
                    <a:pt x="437" y="218"/>
                  </a:moveTo>
                  <a:lnTo>
                    <a:pt x="454" y="219"/>
                  </a:lnTo>
                  <a:lnTo>
                    <a:pt x="470" y="222"/>
                  </a:lnTo>
                  <a:lnTo>
                    <a:pt x="485" y="225"/>
                  </a:lnTo>
                  <a:lnTo>
                    <a:pt x="500" y="229"/>
                  </a:lnTo>
                  <a:lnTo>
                    <a:pt x="515" y="236"/>
                  </a:lnTo>
                  <a:lnTo>
                    <a:pt x="529" y="243"/>
                  </a:lnTo>
                  <a:lnTo>
                    <a:pt x="543" y="252"/>
                  </a:lnTo>
                  <a:lnTo>
                    <a:pt x="556" y="262"/>
                  </a:lnTo>
                  <a:lnTo>
                    <a:pt x="570" y="272"/>
                  </a:lnTo>
                  <a:lnTo>
                    <a:pt x="582" y="284"/>
                  </a:lnTo>
                  <a:lnTo>
                    <a:pt x="595" y="297"/>
                  </a:lnTo>
                  <a:lnTo>
                    <a:pt x="606" y="311"/>
                  </a:lnTo>
                  <a:lnTo>
                    <a:pt x="618" y="327"/>
                  </a:lnTo>
                  <a:lnTo>
                    <a:pt x="629" y="343"/>
                  </a:lnTo>
                  <a:lnTo>
                    <a:pt x="639" y="359"/>
                  </a:lnTo>
                  <a:lnTo>
                    <a:pt x="648" y="376"/>
                  </a:lnTo>
                  <a:lnTo>
                    <a:pt x="658" y="396"/>
                  </a:lnTo>
                  <a:lnTo>
                    <a:pt x="667" y="414"/>
                  </a:lnTo>
                  <a:lnTo>
                    <a:pt x="675" y="435"/>
                  </a:lnTo>
                  <a:lnTo>
                    <a:pt x="683" y="455"/>
                  </a:lnTo>
                  <a:lnTo>
                    <a:pt x="689" y="477"/>
                  </a:lnTo>
                  <a:lnTo>
                    <a:pt x="697" y="499"/>
                  </a:lnTo>
                  <a:lnTo>
                    <a:pt x="702" y="521"/>
                  </a:lnTo>
                  <a:lnTo>
                    <a:pt x="708" y="544"/>
                  </a:lnTo>
                  <a:lnTo>
                    <a:pt x="713" y="568"/>
                  </a:lnTo>
                  <a:lnTo>
                    <a:pt x="716" y="592"/>
                  </a:lnTo>
                  <a:lnTo>
                    <a:pt x="721" y="616"/>
                  </a:lnTo>
                  <a:lnTo>
                    <a:pt x="724" y="640"/>
                  </a:lnTo>
                  <a:lnTo>
                    <a:pt x="726" y="666"/>
                  </a:lnTo>
                  <a:lnTo>
                    <a:pt x="727" y="691"/>
                  </a:lnTo>
                  <a:lnTo>
                    <a:pt x="728" y="717"/>
                  </a:lnTo>
                  <a:lnTo>
                    <a:pt x="728" y="743"/>
                  </a:lnTo>
                  <a:lnTo>
                    <a:pt x="728" y="768"/>
                  </a:lnTo>
                  <a:lnTo>
                    <a:pt x="727" y="794"/>
                  </a:lnTo>
                  <a:lnTo>
                    <a:pt x="726" y="819"/>
                  </a:lnTo>
                  <a:lnTo>
                    <a:pt x="724" y="844"/>
                  </a:lnTo>
                  <a:lnTo>
                    <a:pt x="721" y="868"/>
                  </a:lnTo>
                  <a:lnTo>
                    <a:pt x="716" y="892"/>
                  </a:lnTo>
                  <a:lnTo>
                    <a:pt x="713" y="916"/>
                  </a:lnTo>
                  <a:lnTo>
                    <a:pt x="708" y="939"/>
                  </a:lnTo>
                  <a:lnTo>
                    <a:pt x="702" y="961"/>
                  </a:lnTo>
                  <a:lnTo>
                    <a:pt x="697" y="983"/>
                  </a:lnTo>
                  <a:lnTo>
                    <a:pt x="689" y="1005"/>
                  </a:lnTo>
                  <a:lnTo>
                    <a:pt x="683" y="1025"/>
                  </a:lnTo>
                  <a:lnTo>
                    <a:pt x="675" y="1046"/>
                  </a:lnTo>
                  <a:lnTo>
                    <a:pt x="667" y="1064"/>
                  </a:lnTo>
                  <a:lnTo>
                    <a:pt x="658" y="1084"/>
                  </a:lnTo>
                  <a:lnTo>
                    <a:pt x="648" y="1101"/>
                  </a:lnTo>
                  <a:lnTo>
                    <a:pt x="639" y="1118"/>
                  </a:lnTo>
                  <a:lnTo>
                    <a:pt x="629" y="1135"/>
                  </a:lnTo>
                  <a:lnTo>
                    <a:pt x="618" y="1150"/>
                  </a:lnTo>
                  <a:lnTo>
                    <a:pt x="606" y="1164"/>
                  </a:lnTo>
                  <a:lnTo>
                    <a:pt x="595" y="1177"/>
                  </a:lnTo>
                  <a:lnTo>
                    <a:pt x="582" y="1190"/>
                  </a:lnTo>
                  <a:lnTo>
                    <a:pt x="570" y="1201"/>
                  </a:lnTo>
                  <a:lnTo>
                    <a:pt x="556" y="1211"/>
                  </a:lnTo>
                  <a:lnTo>
                    <a:pt x="543" y="1221"/>
                  </a:lnTo>
                  <a:lnTo>
                    <a:pt x="529" y="1229"/>
                  </a:lnTo>
                  <a:lnTo>
                    <a:pt x="515" y="1236"/>
                  </a:lnTo>
                  <a:lnTo>
                    <a:pt x="500" y="1242"/>
                  </a:lnTo>
                  <a:lnTo>
                    <a:pt x="485" y="1246"/>
                  </a:lnTo>
                  <a:lnTo>
                    <a:pt x="470" y="1249"/>
                  </a:lnTo>
                  <a:lnTo>
                    <a:pt x="454" y="1251"/>
                  </a:lnTo>
                  <a:lnTo>
                    <a:pt x="437" y="1252"/>
                  </a:lnTo>
                  <a:lnTo>
                    <a:pt x="421" y="1251"/>
                  </a:lnTo>
                  <a:lnTo>
                    <a:pt x="406" y="1249"/>
                  </a:lnTo>
                  <a:lnTo>
                    <a:pt x="390" y="1246"/>
                  </a:lnTo>
                  <a:lnTo>
                    <a:pt x="375" y="1242"/>
                  </a:lnTo>
                  <a:lnTo>
                    <a:pt x="361" y="1236"/>
                  </a:lnTo>
                  <a:lnTo>
                    <a:pt x="345" y="1229"/>
                  </a:lnTo>
                  <a:lnTo>
                    <a:pt x="332" y="1221"/>
                  </a:lnTo>
                  <a:lnTo>
                    <a:pt x="318" y="1211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1" y="1177"/>
                  </a:lnTo>
                  <a:lnTo>
                    <a:pt x="269" y="1164"/>
                  </a:lnTo>
                  <a:lnTo>
                    <a:pt x="258" y="1150"/>
                  </a:lnTo>
                  <a:lnTo>
                    <a:pt x="247" y="1135"/>
                  </a:lnTo>
                  <a:lnTo>
                    <a:pt x="236" y="1118"/>
                  </a:lnTo>
                  <a:lnTo>
                    <a:pt x="226" y="1101"/>
                  </a:lnTo>
                  <a:lnTo>
                    <a:pt x="218" y="1084"/>
                  </a:lnTo>
                  <a:lnTo>
                    <a:pt x="208" y="1064"/>
                  </a:lnTo>
                  <a:lnTo>
                    <a:pt x="200" y="1046"/>
                  </a:lnTo>
                  <a:lnTo>
                    <a:pt x="193" y="1025"/>
                  </a:lnTo>
                  <a:lnTo>
                    <a:pt x="185" y="1005"/>
                  </a:lnTo>
                  <a:lnTo>
                    <a:pt x="179" y="983"/>
                  </a:lnTo>
                  <a:lnTo>
                    <a:pt x="172" y="961"/>
                  </a:lnTo>
                  <a:lnTo>
                    <a:pt x="167" y="939"/>
                  </a:lnTo>
                  <a:lnTo>
                    <a:pt x="163" y="916"/>
                  </a:lnTo>
                  <a:lnTo>
                    <a:pt x="158" y="892"/>
                  </a:lnTo>
                  <a:lnTo>
                    <a:pt x="155" y="868"/>
                  </a:lnTo>
                  <a:lnTo>
                    <a:pt x="152" y="844"/>
                  </a:lnTo>
                  <a:lnTo>
                    <a:pt x="150" y="819"/>
                  </a:lnTo>
                  <a:lnTo>
                    <a:pt x="147" y="794"/>
                  </a:lnTo>
                  <a:lnTo>
                    <a:pt x="146" y="768"/>
                  </a:lnTo>
                  <a:lnTo>
                    <a:pt x="146" y="743"/>
                  </a:lnTo>
                  <a:lnTo>
                    <a:pt x="146" y="717"/>
                  </a:lnTo>
                  <a:lnTo>
                    <a:pt x="147" y="691"/>
                  </a:lnTo>
                  <a:lnTo>
                    <a:pt x="150" y="666"/>
                  </a:lnTo>
                  <a:lnTo>
                    <a:pt x="152" y="640"/>
                  </a:lnTo>
                  <a:lnTo>
                    <a:pt x="155" y="616"/>
                  </a:lnTo>
                  <a:lnTo>
                    <a:pt x="158" y="592"/>
                  </a:lnTo>
                  <a:lnTo>
                    <a:pt x="163" y="568"/>
                  </a:lnTo>
                  <a:lnTo>
                    <a:pt x="167" y="544"/>
                  </a:lnTo>
                  <a:lnTo>
                    <a:pt x="172" y="521"/>
                  </a:lnTo>
                  <a:lnTo>
                    <a:pt x="179" y="499"/>
                  </a:lnTo>
                  <a:lnTo>
                    <a:pt x="185" y="477"/>
                  </a:lnTo>
                  <a:lnTo>
                    <a:pt x="193" y="455"/>
                  </a:lnTo>
                  <a:lnTo>
                    <a:pt x="200" y="435"/>
                  </a:lnTo>
                  <a:lnTo>
                    <a:pt x="208" y="414"/>
                  </a:lnTo>
                  <a:lnTo>
                    <a:pt x="218" y="396"/>
                  </a:lnTo>
                  <a:lnTo>
                    <a:pt x="226" y="376"/>
                  </a:lnTo>
                  <a:lnTo>
                    <a:pt x="236" y="359"/>
                  </a:lnTo>
                  <a:lnTo>
                    <a:pt x="247" y="343"/>
                  </a:lnTo>
                  <a:lnTo>
                    <a:pt x="258" y="327"/>
                  </a:lnTo>
                  <a:lnTo>
                    <a:pt x="269" y="311"/>
                  </a:lnTo>
                  <a:lnTo>
                    <a:pt x="281" y="297"/>
                  </a:lnTo>
                  <a:lnTo>
                    <a:pt x="292" y="284"/>
                  </a:lnTo>
                  <a:lnTo>
                    <a:pt x="305" y="272"/>
                  </a:lnTo>
                  <a:lnTo>
                    <a:pt x="318" y="262"/>
                  </a:lnTo>
                  <a:lnTo>
                    <a:pt x="332" y="252"/>
                  </a:lnTo>
                  <a:lnTo>
                    <a:pt x="345" y="243"/>
                  </a:lnTo>
                  <a:lnTo>
                    <a:pt x="361" y="236"/>
                  </a:lnTo>
                  <a:lnTo>
                    <a:pt x="375" y="229"/>
                  </a:lnTo>
                  <a:lnTo>
                    <a:pt x="390" y="225"/>
                  </a:lnTo>
                  <a:lnTo>
                    <a:pt x="406" y="222"/>
                  </a:lnTo>
                  <a:lnTo>
                    <a:pt x="421" y="219"/>
                  </a:lnTo>
                  <a:lnTo>
                    <a:pt x="437" y="218"/>
                  </a:lnTo>
                  <a:close/>
                  <a:moveTo>
                    <a:pt x="437" y="1471"/>
                  </a:moveTo>
                  <a:lnTo>
                    <a:pt x="461" y="1470"/>
                  </a:lnTo>
                  <a:lnTo>
                    <a:pt x="484" y="1467"/>
                  </a:lnTo>
                  <a:lnTo>
                    <a:pt x="506" y="1462"/>
                  </a:lnTo>
                  <a:lnTo>
                    <a:pt x="527" y="1456"/>
                  </a:lnTo>
                  <a:lnTo>
                    <a:pt x="549" y="1448"/>
                  </a:lnTo>
                  <a:lnTo>
                    <a:pt x="570" y="1439"/>
                  </a:lnTo>
                  <a:lnTo>
                    <a:pt x="590" y="1427"/>
                  </a:lnTo>
                  <a:lnTo>
                    <a:pt x="610" y="1414"/>
                  </a:lnTo>
                  <a:lnTo>
                    <a:pt x="630" y="1400"/>
                  </a:lnTo>
                  <a:lnTo>
                    <a:pt x="648" y="1383"/>
                  </a:lnTo>
                  <a:lnTo>
                    <a:pt x="667" y="1366"/>
                  </a:lnTo>
                  <a:lnTo>
                    <a:pt x="685" y="1348"/>
                  </a:lnTo>
                  <a:lnTo>
                    <a:pt x="701" y="1327"/>
                  </a:lnTo>
                  <a:lnTo>
                    <a:pt x="719" y="1307"/>
                  </a:lnTo>
                  <a:lnTo>
                    <a:pt x="734" y="1284"/>
                  </a:lnTo>
                  <a:lnTo>
                    <a:pt x="749" y="1259"/>
                  </a:lnTo>
                  <a:lnTo>
                    <a:pt x="763" y="1234"/>
                  </a:lnTo>
                  <a:lnTo>
                    <a:pt x="777" y="1208"/>
                  </a:lnTo>
                  <a:lnTo>
                    <a:pt x="790" y="1181"/>
                  </a:lnTo>
                  <a:lnTo>
                    <a:pt x="802" y="1152"/>
                  </a:lnTo>
                  <a:lnTo>
                    <a:pt x="813" y="1123"/>
                  </a:lnTo>
                  <a:lnTo>
                    <a:pt x="822" y="1092"/>
                  </a:lnTo>
                  <a:lnTo>
                    <a:pt x="832" y="1061"/>
                  </a:lnTo>
                  <a:lnTo>
                    <a:pt x="841" y="1029"/>
                  </a:lnTo>
                  <a:lnTo>
                    <a:pt x="848" y="995"/>
                  </a:lnTo>
                  <a:lnTo>
                    <a:pt x="855" y="961"/>
                  </a:lnTo>
                  <a:lnTo>
                    <a:pt x="861" y="927"/>
                  </a:lnTo>
                  <a:lnTo>
                    <a:pt x="866" y="891"/>
                  </a:lnTo>
                  <a:lnTo>
                    <a:pt x="870" y="854"/>
                  </a:lnTo>
                  <a:lnTo>
                    <a:pt x="872" y="818"/>
                  </a:lnTo>
                  <a:lnTo>
                    <a:pt x="874" y="781"/>
                  </a:lnTo>
                  <a:lnTo>
                    <a:pt x="874" y="743"/>
                  </a:lnTo>
                  <a:lnTo>
                    <a:pt x="874" y="704"/>
                  </a:lnTo>
                  <a:lnTo>
                    <a:pt x="872" y="667"/>
                  </a:lnTo>
                  <a:lnTo>
                    <a:pt x="870" y="631"/>
                  </a:lnTo>
                  <a:lnTo>
                    <a:pt x="866" y="594"/>
                  </a:lnTo>
                  <a:lnTo>
                    <a:pt x="861" y="558"/>
                  </a:lnTo>
                  <a:lnTo>
                    <a:pt x="855" y="522"/>
                  </a:lnTo>
                  <a:lnTo>
                    <a:pt x="848" y="489"/>
                  </a:lnTo>
                  <a:lnTo>
                    <a:pt x="841" y="454"/>
                  </a:lnTo>
                  <a:lnTo>
                    <a:pt x="832" y="422"/>
                  </a:lnTo>
                  <a:lnTo>
                    <a:pt x="822" y="389"/>
                  </a:lnTo>
                  <a:lnTo>
                    <a:pt x="813" y="359"/>
                  </a:lnTo>
                  <a:lnTo>
                    <a:pt x="802" y="329"/>
                  </a:lnTo>
                  <a:lnTo>
                    <a:pt x="790" y="300"/>
                  </a:lnTo>
                  <a:lnTo>
                    <a:pt x="777" y="271"/>
                  </a:lnTo>
                  <a:lnTo>
                    <a:pt x="763" y="244"/>
                  </a:lnTo>
                  <a:lnTo>
                    <a:pt x="749" y="218"/>
                  </a:lnTo>
                  <a:lnTo>
                    <a:pt x="734" y="194"/>
                  </a:lnTo>
                  <a:lnTo>
                    <a:pt x="719" y="171"/>
                  </a:lnTo>
                  <a:lnTo>
                    <a:pt x="701" y="148"/>
                  </a:lnTo>
                  <a:lnTo>
                    <a:pt x="685" y="128"/>
                  </a:lnTo>
                  <a:lnTo>
                    <a:pt x="667" y="108"/>
                  </a:lnTo>
                  <a:lnTo>
                    <a:pt x="648" y="90"/>
                  </a:lnTo>
                  <a:lnTo>
                    <a:pt x="630" y="73"/>
                  </a:lnTo>
                  <a:lnTo>
                    <a:pt x="610" y="58"/>
                  </a:lnTo>
                  <a:lnTo>
                    <a:pt x="590" y="45"/>
                  </a:lnTo>
                  <a:lnTo>
                    <a:pt x="570" y="33"/>
                  </a:lnTo>
                  <a:lnTo>
                    <a:pt x="549" y="24"/>
                  </a:lnTo>
                  <a:lnTo>
                    <a:pt x="527" y="15"/>
                  </a:lnTo>
                  <a:lnTo>
                    <a:pt x="506" y="9"/>
                  </a:lnTo>
                  <a:lnTo>
                    <a:pt x="484" y="4"/>
                  </a:lnTo>
                  <a:lnTo>
                    <a:pt x="461" y="1"/>
                  </a:lnTo>
                  <a:lnTo>
                    <a:pt x="437" y="0"/>
                  </a:lnTo>
                  <a:lnTo>
                    <a:pt x="415" y="1"/>
                  </a:lnTo>
                  <a:lnTo>
                    <a:pt x="392" y="4"/>
                  </a:lnTo>
                  <a:lnTo>
                    <a:pt x="369" y="9"/>
                  </a:lnTo>
                  <a:lnTo>
                    <a:pt x="348" y="15"/>
                  </a:lnTo>
                  <a:lnTo>
                    <a:pt x="326" y="24"/>
                  </a:lnTo>
                  <a:lnTo>
                    <a:pt x="305" y="33"/>
                  </a:lnTo>
                  <a:lnTo>
                    <a:pt x="285" y="45"/>
                  </a:lnTo>
                  <a:lnTo>
                    <a:pt x="265" y="58"/>
                  </a:lnTo>
                  <a:lnTo>
                    <a:pt x="246" y="73"/>
                  </a:lnTo>
                  <a:lnTo>
                    <a:pt x="226" y="90"/>
                  </a:lnTo>
                  <a:lnTo>
                    <a:pt x="208" y="108"/>
                  </a:lnTo>
                  <a:lnTo>
                    <a:pt x="191" y="128"/>
                  </a:lnTo>
                  <a:lnTo>
                    <a:pt x="173" y="148"/>
                  </a:lnTo>
                  <a:lnTo>
                    <a:pt x="157" y="171"/>
                  </a:lnTo>
                  <a:lnTo>
                    <a:pt x="141" y="194"/>
                  </a:lnTo>
                  <a:lnTo>
                    <a:pt x="127" y="218"/>
                  </a:lnTo>
                  <a:lnTo>
                    <a:pt x="112" y="244"/>
                  </a:lnTo>
                  <a:lnTo>
                    <a:pt x="99" y="271"/>
                  </a:lnTo>
                  <a:lnTo>
                    <a:pt x="86" y="300"/>
                  </a:lnTo>
                  <a:lnTo>
                    <a:pt x="74" y="329"/>
                  </a:lnTo>
                  <a:lnTo>
                    <a:pt x="63" y="359"/>
                  </a:lnTo>
                  <a:lnTo>
                    <a:pt x="52" y="389"/>
                  </a:lnTo>
                  <a:lnTo>
                    <a:pt x="43" y="422"/>
                  </a:lnTo>
                  <a:lnTo>
                    <a:pt x="34" y="454"/>
                  </a:lnTo>
                  <a:lnTo>
                    <a:pt x="26" y="489"/>
                  </a:lnTo>
                  <a:lnTo>
                    <a:pt x="20" y="522"/>
                  </a:lnTo>
                  <a:lnTo>
                    <a:pt x="14" y="558"/>
                  </a:lnTo>
                  <a:lnTo>
                    <a:pt x="9" y="594"/>
                  </a:lnTo>
                  <a:lnTo>
                    <a:pt x="6" y="631"/>
                  </a:lnTo>
                  <a:lnTo>
                    <a:pt x="3" y="667"/>
                  </a:lnTo>
                  <a:lnTo>
                    <a:pt x="1" y="704"/>
                  </a:lnTo>
                  <a:lnTo>
                    <a:pt x="0" y="743"/>
                  </a:lnTo>
                  <a:lnTo>
                    <a:pt x="1" y="781"/>
                  </a:lnTo>
                  <a:lnTo>
                    <a:pt x="3" y="818"/>
                  </a:lnTo>
                  <a:lnTo>
                    <a:pt x="6" y="854"/>
                  </a:lnTo>
                  <a:lnTo>
                    <a:pt x="9" y="891"/>
                  </a:lnTo>
                  <a:lnTo>
                    <a:pt x="14" y="927"/>
                  </a:lnTo>
                  <a:lnTo>
                    <a:pt x="20" y="961"/>
                  </a:lnTo>
                  <a:lnTo>
                    <a:pt x="26" y="995"/>
                  </a:lnTo>
                  <a:lnTo>
                    <a:pt x="34" y="1029"/>
                  </a:lnTo>
                  <a:lnTo>
                    <a:pt x="43" y="1061"/>
                  </a:lnTo>
                  <a:lnTo>
                    <a:pt x="52" y="1092"/>
                  </a:lnTo>
                  <a:lnTo>
                    <a:pt x="63" y="1123"/>
                  </a:lnTo>
                  <a:lnTo>
                    <a:pt x="74" y="1152"/>
                  </a:lnTo>
                  <a:lnTo>
                    <a:pt x="86" y="1181"/>
                  </a:lnTo>
                  <a:lnTo>
                    <a:pt x="99" y="1208"/>
                  </a:lnTo>
                  <a:lnTo>
                    <a:pt x="112" y="1234"/>
                  </a:lnTo>
                  <a:lnTo>
                    <a:pt x="127" y="1259"/>
                  </a:lnTo>
                  <a:lnTo>
                    <a:pt x="141" y="1284"/>
                  </a:lnTo>
                  <a:lnTo>
                    <a:pt x="157" y="1307"/>
                  </a:lnTo>
                  <a:lnTo>
                    <a:pt x="173" y="1327"/>
                  </a:lnTo>
                  <a:lnTo>
                    <a:pt x="191" y="1348"/>
                  </a:lnTo>
                  <a:lnTo>
                    <a:pt x="208" y="1366"/>
                  </a:lnTo>
                  <a:lnTo>
                    <a:pt x="226" y="1383"/>
                  </a:lnTo>
                  <a:lnTo>
                    <a:pt x="246" y="1400"/>
                  </a:lnTo>
                  <a:lnTo>
                    <a:pt x="265" y="1414"/>
                  </a:lnTo>
                  <a:lnTo>
                    <a:pt x="285" y="1427"/>
                  </a:lnTo>
                  <a:lnTo>
                    <a:pt x="305" y="1439"/>
                  </a:lnTo>
                  <a:lnTo>
                    <a:pt x="326" y="1448"/>
                  </a:lnTo>
                  <a:lnTo>
                    <a:pt x="348" y="1456"/>
                  </a:lnTo>
                  <a:lnTo>
                    <a:pt x="369" y="1462"/>
                  </a:lnTo>
                  <a:lnTo>
                    <a:pt x="392" y="1467"/>
                  </a:lnTo>
                  <a:lnTo>
                    <a:pt x="415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145"/>
            <p:cNvSpPr>
              <a:spLocks noChangeAspect="1"/>
            </p:cNvSpPr>
            <p:nvPr/>
          </p:nvSpPr>
          <p:spPr bwMode="black">
            <a:xfrm>
              <a:off x="4285" y="2200"/>
              <a:ext cx="50" cy="160"/>
            </a:xfrm>
            <a:custGeom>
              <a:avLst/>
              <a:gdLst>
                <a:gd name="T0" fmla="*/ 16 w 452"/>
                <a:gd name="T1" fmla="*/ 21 h 1442"/>
                <a:gd name="T2" fmla="*/ 20 w 452"/>
                <a:gd name="T3" fmla="*/ 13 h 1442"/>
                <a:gd name="T4" fmla="*/ 22 w 452"/>
                <a:gd name="T5" fmla="*/ 9 h 1442"/>
                <a:gd name="T6" fmla="*/ 24 w 452"/>
                <a:gd name="T7" fmla="*/ 6 h 1442"/>
                <a:gd name="T8" fmla="*/ 26 w 452"/>
                <a:gd name="T9" fmla="*/ 4 h 1442"/>
                <a:gd name="T10" fmla="*/ 29 w 452"/>
                <a:gd name="T11" fmla="*/ 2 h 1442"/>
                <a:gd name="T12" fmla="*/ 32 w 452"/>
                <a:gd name="T13" fmla="*/ 0 h 1442"/>
                <a:gd name="T14" fmla="*/ 36 w 452"/>
                <a:gd name="T15" fmla="*/ 0 h 1442"/>
                <a:gd name="T16" fmla="*/ 38 w 452"/>
                <a:gd name="T17" fmla="*/ 0 h 1442"/>
                <a:gd name="T18" fmla="*/ 40 w 452"/>
                <a:gd name="T19" fmla="*/ 1 h 1442"/>
                <a:gd name="T20" fmla="*/ 42 w 452"/>
                <a:gd name="T21" fmla="*/ 1 h 1442"/>
                <a:gd name="T22" fmla="*/ 43 w 452"/>
                <a:gd name="T23" fmla="*/ 2 h 1442"/>
                <a:gd name="T24" fmla="*/ 47 w 452"/>
                <a:gd name="T25" fmla="*/ 5 h 1442"/>
                <a:gd name="T26" fmla="*/ 50 w 452"/>
                <a:gd name="T27" fmla="*/ 8 h 1442"/>
                <a:gd name="T28" fmla="*/ 40 w 452"/>
                <a:gd name="T29" fmla="*/ 30 h 1442"/>
                <a:gd name="T30" fmla="*/ 37 w 452"/>
                <a:gd name="T31" fmla="*/ 26 h 1442"/>
                <a:gd name="T32" fmla="*/ 36 w 452"/>
                <a:gd name="T33" fmla="*/ 25 h 1442"/>
                <a:gd name="T34" fmla="*/ 35 w 452"/>
                <a:gd name="T35" fmla="*/ 24 h 1442"/>
                <a:gd name="T36" fmla="*/ 32 w 452"/>
                <a:gd name="T37" fmla="*/ 24 h 1442"/>
                <a:gd name="T38" fmla="*/ 29 w 452"/>
                <a:gd name="T39" fmla="*/ 25 h 1442"/>
                <a:gd name="T40" fmla="*/ 27 w 452"/>
                <a:gd name="T41" fmla="*/ 27 h 1442"/>
                <a:gd name="T42" fmla="*/ 24 w 452"/>
                <a:gd name="T43" fmla="*/ 29 h 1442"/>
                <a:gd name="T44" fmla="*/ 22 w 452"/>
                <a:gd name="T45" fmla="*/ 32 h 1442"/>
                <a:gd name="T46" fmla="*/ 21 w 452"/>
                <a:gd name="T47" fmla="*/ 35 h 1442"/>
                <a:gd name="T48" fmla="*/ 19 w 452"/>
                <a:gd name="T49" fmla="*/ 39 h 1442"/>
                <a:gd name="T50" fmla="*/ 18 w 452"/>
                <a:gd name="T51" fmla="*/ 43 h 1442"/>
                <a:gd name="T52" fmla="*/ 17 w 452"/>
                <a:gd name="T53" fmla="*/ 50 h 1442"/>
                <a:gd name="T54" fmla="*/ 15 w 452"/>
                <a:gd name="T55" fmla="*/ 60 h 1442"/>
                <a:gd name="T56" fmla="*/ 15 w 452"/>
                <a:gd name="T57" fmla="*/ 69 h 1442"/>
                <a:gd name="T58" fmla="*/ 14 w 452"/>
                <a:gd name="T59" fmla="*/ 78 h 1442"/>
                <a:gd name="T60" fmla="*/ 14 w 452"/>
                <a:gd name="T61" fmla="*/ 160 h 1442"/>
                <a:gd name="T62" fmla="*/ 0 w 452"/>
                <a:gd name="T63" fmla="*/ 5 h 1442"/>
                <a:gd name="T64" fmla="*/ 14 w 452"/>
                <a:gd name="T65" fmla="*/ 21 h 14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2" h="1442">
                  <a:moveTo>
                    <a:pt x="131" y="189"/>
                  </a:moveTo>
                  <a:lnTo>
                    <a:pt x="147" y="189"/>
                  </a:lnTo>
                  <a:lnTo>
                    <a:pt x="163" y="152"/>
                  </a:lnTo>
                  <a:lnTo>
                    <a:pt x="180" y="117"/>
                  </a:lnTo>
                  <a:lnTo>
                    <a:pt x="189" y="100"/>
                  </a:lnTo>
                  <a:lnTo>
                    <a:pt x="197" y="84"/>
                  </a:lnTo>
                  <a:lnTo>
                    <a:pt x="207" y="70"/>
                  </a:lnTo>
                  <a:lnTo>
                    <a:pt x="217" y="56"/>
                  </a:lnTo>
                  <a:lnTo>
                    <a:pt x="228" y="44"/>
                  </a:lnTo>
                  <a:lnTo>
                    <a:pt x="238" y="33"/>
                  </a:lnTo>
                  <a:lnTo>
                    <a:pt x="250" y="24"/>
                  </a:lnTo>
                  <a:lnTo>
                    <a:pt x="263" y="15"/>
                  </a:lnTo>
                  <a:lnTo>
                    <a:pt x="276" y="9"/>
                  </a:lnTo>
                  <a:lnTo>
                    <a:pt x="290" y="4"/>
                  </a:lnTo>
                  <a:lnTo>
                    <a:pt x="306" y="1"/>
                  </a:lnTo>
                  <a:lnTo>
                    <a:pt x="321" y="0"/>
                  </a:lnTo>
                  <a:lnTo>
                    <a:pt x="331" y="1"/>
                  </a:lnTo>
                  <a:lnTo>
                    <a:pt x="341" y="1"/>
                  </a:lnTo>
                  <a:lnTo>
                    <a:pt x="351" y="3"/>
                  </a:lnTo>
                  <a:lnTo>
                    <a:pt x="360" y="5"/>
                  </a:lnTo>
                  <a:lnTo>
                    <a:pt x="368" y="9"/>
                  </a:lnTo>
                  <a:lnTo>
                    <a:pt x="377" y="12"/>
                  </a:lnTo>
                  <a:lnTo>
                    <a:pt x="384" y="16"/>
                  </a:lnTo>
                  <a:lnTo>
                    <a:pt x="392" y="20"/>
                  </a:lnTo>
                  <a:lnTo>
                    <a:pt x="406" y="30"/>
                  </a:lnTo>
                  <a:lnTo>
                    <a:pt x="421" y="43"/>
                  </a:lnTo>
                  <a:lnTo>
                    <a:pt x="436" y="57"/>
                  </a:lnTo>
                  <a:lnTo>
                    <a:pt x="452" y="72"/>
                  </a:lnTo>
                  <a:lnTo>
                    <a:pt x="379" y="291"/>
                  </a:lnTo>
                  <a:lnTo>
                    <a:pt x="360" y="267"/>
                  </a:lnTo>
                  <a:lnTo>
                    <a:pt x="342" y="244"/>
                  </a:lnTo>
                  <a:lnTo>
                    <a:pt x="335" y="234"/>
                  </a:lnTo>
                  <a:lnTo>
                    <a:pt x="326" y="226"/>
                  </a:lnTo>
                  <a:lnTo>
                    <a:pt x="322" y="223"/>
                  </a:lnTo>
                  <a:lnTo>
                    <a:pt x="316" y="221"/>
                  </a:lnTo>
                  <a:lnTo>
                    <a:pt x="312" y="219"/>
                  </a:lnTo>
                  <a:lnTo>
                    <a:pt x="307" y="218"/>
                  </a:lnTo>
                  <a:lnTo>
                    <a:pt x="291" y="219"/>
                  </a:lnTo>
                  <a:lnTo>
                    <a:pt x="278" y="223"/>
                  </a:lnTo>
                  <a:lnTo>
                    <a:pt x="265" y="227"/>
                  </a:lnTo>
                  <a:lnTo>
                    <a:pt x="253" y="234"/>
                  </a:lnTo>
                  <a:lnTo>
                    <a:pt x="242" y="241"/>
                  </a:lnTo>
                  <a:lnTo>
                    <a:pt x="231" y="251"/>
                  </a:lnTo>
                  <a:lnTo>
                    <a:pt x="221" y="262"/>
                  </a:lnTo>
                  <a:lnTo>
                    <a:pt x="211" y="274"/>
                  </a:lnTo>
                  <a:lnTo>
                    <a:pt x="203" y="288"/>
                  </a:lnTo>
                  <a:lnTo>
                    <a:pt x="195" y="302"/>
                  </a:lnTo>
                  <a:lnTo>
                    <a:pt x="188" y="318"/>
                  </a:lnTo>
                  <a:lnTo>
                    <a:pt x="181" y="334"/>
                  </a:lnTo>
                  <a:lnTo>
                    <a:pt x="175" y="353"/>
                  </a:lnTo>
                  <a:lnTo>
                    <a:pt x="169" y="371"/>
                  </a:lnTo>
                  <a:lnTo>
                    <a:pt x="164" y="389"/>
                  </a:lnTo>
                  <a:lnTo>
                    <a:pt x="158" y="410"/>
                  </a:lnTo>
                  <a:lnTo>
                    <a:pt x="151" y="451"/>
                  </a:lnTo>
                  <a:lnTo>
                    <a:pt x="144" y="493"/>
                  </a:lnTo>
                  <a:lnTo>
                    <a:pt x="140" y="537"/>
                  </a:lnTo>
                  <a:lnTo>
                    <a:pt x="137" y="581"/>
                  </a:lnTo>
                  <a:lnTo>
                    <a:pt x="134" y="624"/>
                  </a:lnTo>
                  <a:lnTo>
                    <a:pt x="132" y="666"/>
                  </a:lnTo>
                  <a:lnTo>
                    <a:pt x="131" y="705"/>
                  </a:lnTo>
                  <a:lnTo>
                    <a:pt x="131" y="743"/>
                  </a:lnTo>
                  <a:lnTo>
                    <a:pt x="131" y="1442"/>
                  </a:lnTo>
                  <a:lnTo>
                    <a:pt x="0" y="1442"/>
                  </a:lnTo>
                  <a:lnTo>
                    <a:pt x="0" y="44"/>
                  </a:lnTo>
                  <a:lnTo>
                    <a:pt x="131" y="44"/>
                  </a:lnTo>
                  <a:lnTo>
                    <a:pt x="131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146"/>
            <p:cNvSpPr>
              <a:spLocks noChangeAspect="1" noEditPoints="1"/>
            </p:cNvSpPr>
            <p:nvPr/>
          </p:nvSpPr>
          <p:spPr bwMode="black">
            <a:xfrm>
              <a:off x="4340" y="2200"/>
              <a:ext cx="92" cy="164"/>
            </a:xfrm>
            <a:custGeom>
              <a:avLst/>
              <a:gdLst>
                <a:gd name="T0" fmla="*/ 50 w 830"/>
                <a:gd name="T1" fmla="*/ 25 h 1471"/>
                <a:gd name="T2" fmla="*/ 57 w 830"/>
                <a:gd name="T3" fmla="*/ 28 h 1471"/>
                <a:gd name="T4" fmla="*/ 63 w 830"/>
                <a:gd name="T5" fmla="*/ 33 h 1471"/>
                <a:gd name="T6" fmla="*/ 68 w 830"/>
                <a:gd name="T7" fmla="*/ 39 h 1471"/>
                <a:gd name="T8" fmla="*/ 71 w 830"/>
                <a:gd name="T9" fmla="*/ 47 h 1471"/>
                <a:gd name="T10" fmla="*/ 74 w 830"/>
                <a:gd name="T11" fmla="*/ 57 h 1471"/>
                <a:gd name="T12" fmla="*/ 76 w 830"/>
                <a:gd name="T13" fmla="*/ 67 h 1471"/>
                <a:gd name="T14" fmla="*/ 77 w 830"/>
                <a:gd name="T15" fmla="*/ 78 h 1471"/>
                <a:gd name="T16" fmla="*/ 77 w 830"/>
                <a:gd name="T17" fmla="*/ 90 h 1471"/>
                <a:gd name="T18" fmla="*/ 76 w 830"/>
                <a:gd name="T19" fmla="*/ 101 h 1471"/>
                <a:gd name="T20" fmla="*/ 73 w 830"/>
                <a:gd name="T21" fmla="*/ 111 h 1471"/>
                <a:gd name="T22" fmla="*/ 70 w 830"/>
                <a:gd name="T23" fmla="*/ 120 h 1471"/>
                <a:gd name="T24" fmla="*/ 66 w 830"/>
                <a:gd name="T25" fmla="*/ 128 h 1471"/>
                <a:gd name="T26" fmla="*/ 61 w 830"/>
                <a:gd name="T27" fmla="*/ 134 h 1471"/>
                <a:gd name="T28" fmla="*/ 54 w 830"/>
                <a:gd name="T29" fmla="*/ 138 h 1471"/>
                <a:gd name="T30" fmla="*/ 47 w 830"/>
                <a:gd name="T31" fmla="*/ 139 h 1471"/>
                <a:gd name="T32" fmla="*/ 40 w 830"/>
                <a:gd name="T33" fmla="*/ 139 h 1471"/>
                <a:gd name="T34" fmla="*/ 34 w 830"/>
                <a:gd name="T35" fmla="*/ 136 h 1471"/>
                <a:gd name="T36" fmla="*/ 29 w 830"/>
                <a:gd name="T37" fmla="*/ 131 h 1471"/>
                <a:gd name="T38" fmla="*/ 24 w 830"/>
                <a:gd name="T39" fmla="*/ 124 h 1471"/>
                <a:gd name="T40" fmla="*/ 21 w 830"/>
                <a:gd name="T41" fmla="*/ 116 h 1471"/>
                <a:gd name="T42" fmla="*/ 18 w 830"/>
                <a:gd name="T43" fmla="*/ 106 h 1471"/>
                <a:gd name="T44" fmla="*/ 17 w 830"/>
                <a:gd name="T45" fmla="*/ 95 h 1471"/>
                <a:gd name="T46" fmla="*/ 16 w 830"/>
                <a:gd name="T47" fmla="*/ 78 h 1471"/>
                <a:gd name="T48" fmla="*/ 17 w 830"/>
                <a:gd name="T49" fmla="*/ 68 h 1471"/>
                <a:gd name="T50" fmla="*/ 19 w 830"/>
                <a:gd name="T51" fmla="*/ 58 h 1471"/>
                <a:gd name="T52" fmla="*/ 21 w 830"/>
                <a:gd name="T53" fmla="*/ 48 h 1471"/>
                <a:gd name="T54" fmla="*/ 25 w 830"/>
                <a:gd name="T55" fmla="*/ 40 h 1471"/>
                <a:gd name="T56" fmla="*/ 29 w 830"/>
                <a:gd name="T57" fmla="*/ 33 h 1471"/>
                <a:gd name="T58" fmla="*/ 34 w 830"/>
                <a:gd name="T59" fmla="*/ 28 h 1471"/>
                <a:gd name="T60" fmla="*/ 40 w 830"/>
                <a:gd name="T61" fmla="*/ 25 h 1471"/>
                <a:gd name="T62" fmla="*/ 92 w 830"/>
                <a:gd name="T63" fmla="*/ 5 h 1471"/>
                <a:gd name="T64" fmla="*/ 73 w 830"/>
                <a:gd name="T65" fmla="*/ 22 h 1471"/>
                <a:gd name="T66" fmla="*/ 65 w 830"/>
                <a:gd name="T67" fmla="*/ 12 h 1471"/>
                <a:gd name="T68" fmla="*/ 57 w 830"/>
                <a:gd name="T69" fmla="*/ 4 h 1471"/>
                <a:gd name="T70" fmla="*/ 48 w 830"/>
                <a:gd name="T71" fmla="*/ 0 h 1471"/>
                <a:gd name="T72" fmla="*/ 44 w 830"/>
                <a:gd name="T73" fmla="*/ 0 h 1471"/>
                <a:gd name="T74" fmla="*/ 34 w 830"/>
                <a:gd name="T75" fmla="*/ 2 h 1471"/>
                <a:gd name="T76" fmla="*/ 25 w 830"/>
                <a:gd name="T77" fmla="*/ 7 h 1471"/>
                <a:gd name="T78" fmla="*/ 18 w 830"/>
                <a:gd name="T79" fmla="*/ 15 h 1471"/>
                <a:gd name="T80" fmla="*/ 12 w 830"/>
                <a:gd name="T81" fmla="*/ 25 h 1471"/>
                <a:gd name="T82" fmla="*/ 6 w 830"/>
                <a:gd name="T83" fmla="*/ 37 h 1471"/>
                <a:gd name="T84" fmla="*/ 3 w 830"/>
                <a:gd name="T85" fmla="*/ 51 h 1471"/>
                <a:gd name="T86" fmla="*/ 1 w 830"/>
                <a:gd name="T87" fmla="*/ 67 h 1471"/>
                <a:gd name="T88" fmla="*/ 0 w 830"/>
                <a:gd name="T89" fmla="*/ 83 h 1471"/>
                <a:gd name="T90" fmla="*/ 1 w 830"/>
                <a:gd name="T91" fmla="*/ 98 h 1471"/>
                <a:gd name="T92" fmla="*/ 3 w 830"/>
                <a:gd name="T93" fmla="*/ 113 h 1471"/>
                <a:gd name="T94" fmla="*/ 6 w 830"/>
                <a:gd name="T95" fmla="*/ 127 h 1471"/>
                <a:gd name="T96" fmla="*/ 12 w 830"/>
                <a:gd name="T97" fmla="*/ 139 h 1471"/>
                <a:gd name="T98" fmla="*/ 18 w 830"/>
                <a:gd name="T99" fmla="*/ 149 h 1471"/>
                <a:gd name="T100" fmla="*/ 25 w 830"/>
                <a:gd name="T101" fmla="*/ 157 h 1471"/>
                <a:gd name="T102" fmla="*/ 34 w 830"/>
                <a:gd name="T103" fmla="*/ 162 h 1471"/>
                <a:gd name="T104" fmla="*/ 44 w 830"/>
                <a:gd name="T105" fmla="*/ 164 h 1471"/>
                <a:gd name="T106" fmla="*/ 53 w 830"/>
                <a:gd name="T107" fmla="*/ 162 h 1471"/>
                <a:gd name="T108" fmla="*/ 62 w 830"/>
                <a:gd name="T109" fmla="*/ 158 h 1471"/>
                <a:gd name="T110" fmla="*/ 69 w 830"/>
                <a:gd name="T111" fmla="*/ 150 h 1471"/>
                <a:gd name="T112" fmla="*/ 76 w 830"/>
                <a:gd name="T113" fmla="*/ 138 h 14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1471">
                  <a:moveTo>
                    <a:pt x="408" y="218"/>
                  </a:moveTo>
                  <a:lnTo>
                    <a:pt x="424" y="219"/>
                  </a:lnTo>
                  <a:lnTo>
                    <a:pt x="439" y="222"/>
                  </a:lnTo>
                  <a:lnTo>
                    <a:pt x="455" y="225"/>
                  </a:lnTo>
                  <a:lnTo>
                    <a:pt x="470" y="229"/>
                  </a:lnTo>
                  <a:lnTo>
                    <a:pt x="484" y="235"/>
                  </a:lnTo>
                  <a:lnTo>
                    <a:pt x="499" y="242"/>
                  </a:lnTo>
                  <a:lnTo>
                    <a:pt x="513" y="250"/>
                  </a:lnTo>
                  <a:lnTo>
                    <a:pt x="527" y="259"/>
                  </a:lnTo>
                  <a:lnTo>
                    <a:pt x="540" y="269"/>
                  </a:lnTo>
                  <a:lnTo>
                    <a:pt x="553" y="281"/>
                  </a:lnTo>
                  <a:lnTo>
                    <a:pt x="565" y="293"/>
                  </a:lnTo>
                  <a:lnTo>
                    <a:pt x="576" y="307"/>
                  </a:lnTo>
                  <a:lnTo>
                    <a:pt x="587" y="321"/>
                  </a:lnTo>
                  <a:lnTo>
                    <a:pt x="598" y="336"/>
                  </a:lnTo>
                  <a:lnTo>
                    <a:pt x="609" y="353"/>
                  </a:lnTo>
                  <a:lnTo>
                    <a:pt x="619" y="370"/>
                  </a:lnTo>
                  <a:lnTo>
                    <a:pt x="627" y="387"/>
                  </a:lnTo>
                  <a:lnTo>
                    <a:pt x="636" y="406"/>
                  </a:lnTo>
                  <a:lnTo>
                    <a:pt x="645" y="425"/>
                  </a:lnTo>
                  <a:lnTo>
                    <a:pt x="652" y="446"/>
                  </a:lnTo>
                  <a:lnTo>
                    <a:pt x="660" y="466"/>
                  </a:lnTo>
                  <a:lnTo>
                    <a:pt x="666" y="488"/>
                  </a:lnTo>
                  <a:lnTo>
                    <a:pt x="672" y="509"/>
                  </a:lnTo>
                  <a:lnTo>
                    <a:pt x="677" y="532"/>
                  </a:lnTo>
                  <a:lnTo>
                    <a:pt x="682" y="555"/>
                  </a:lnTo>
                  <a:lnTo>
                    <a:pt x="687" y="579"/>
                  </a:lnTo>
                  <a:lnTo>
                    <a:pt x="690" y="602"/>
                  </a:lnTo>
                  <a:lnTo>
                    <a:pt x="693" y="626"/>
                  </a:lnTo>
                  <a:lnTo>
                    <a:pt x="695" y="651"/>
                  </a:lnTo>
                  <a:lnTo>
                    <a:pt x="698" y="677"/>
                  </a:lnTo>
                  <a:lnTo>
                    <a:pt x="698" y="702"/>
                  </a:lnTo>
                  <a:lnTo>
                    <a:pt x="699" y="728"/>
                  </a:lnTo>
                  <a:lnTo>
                    <a:pt x="699" y="754"/>
                  </a:lnTo>
                  <a:lnTo>
                    <a:pt x="698" y="780"/>
                  </a:lnTo>
                  <a:lnTo>
                    <a:pt x="695" y="805"/>
                  </a:lnTo>
                  <a:lnTo>
                    <a:pt x="693" y="830"/>
                  </a:lnTo>
                  <a:lnTo>
                    <a:pt x="691" y="854"/>
                  </a:lnTo>
                  <a:lnTo>
                    <a:pt x="688" y="879"/>
                  </a:lnTo>
                  <a:lnTo>
                    <a:pt x="684" y="903"/>
                  </a:lnTo>
                  <a:lnTo>
                    <a:pt x="679" y="927"/>
                  </a:lnTo>
                  <a:lnTo>
                    <a:pt x="675" y="950"/>
                  </a:lnTo>
                  <a:lnTo>
                    <a:pt x="669" y="972"/>
                  </a:lnTo>
                  <a:lnTo>
                    <a:pt x="663" y="994"/>
                  </a:lnTo>
                  <a:lnTo>
                    <a:pt x="656" y="1016"/>
                  </a:lnTo>
                  <a:lnTo>
                    <a:pt x="649" y="1036"/>
                  </a:lnTo>
                  <a:lnTo>
                    <a:pt x="641" y="1056"/>
                  </a:lnTo>
                  <a:lnTo>
                    <a:pt x="633" y="1075"/>
                  </a:lnTo>
                  <a:lnTo>
                    <a:pt x="624" y="1093"/>
                  </a:lnTo>
                  <a:lnTo>
                    <a:pt x="614" y="1112"/>
                  </a:lnTo>
                  <a:lnTo>
                    <a:pt x="605" y="1128"/>
                  </a:lnTo>
                  <a:lnTo>
                    <a:pt x="594" y="1144"/>
                  </a:lnTo>
                  <a:lnTo>
                    <a:pt x="583" y="1159"/>
                  </a:lnTo>
                  <a:lnTo>
                    <a:pt x="571" y="1174"/>
                  </a:lnTo>
                  <a:lnTo>
                    <a:pt x="559" y="1186"/>
                  </a:lnTo>
                  <a:lnTo>
                    <a:pt x="546" y="1198"/>
                  </a:lnTo>
                  <a:lnTo>
                    <a:pt x="532" y="1209"/>
                  </a:lnTo>
                  <a:lnTo>
                    <a:pt x="519" y="1219"/>
                  </a:lnTo>
                  <a:lnTo>
                    <a:pt x="504" y="1228"/>
                  </a:lnTo>
                  <a:lnTo>
                    <a:pt x="490" y="1235"/>
                  </a:lnTo>
                  <a:lnTo>
                    <a:pt x="474" y="1241"/>
                  </a:lnTo>
                  <a:lnTo>
                    <a:pt x="459" y="1246"/>
                  </a:lnTo>
                  <a:lnTo>
                    <a:pt x="441" y="1249"/>
                  </a:lnTo>
                  <a:lnTo>
                    <a:pt x="425" y="1251"/>
                  </a:lnTo>
                  <a:lnTo>
                    <a:pt x="408" y="1252"/>
                  </a:lnTo>
                  <a:lnTo>
                    <a:pt x="391" y="1251"/>
                  </a:lnTo>
                  <a:lnTo>
                    <a:pt x="375" y="1249"/>
                  </a:lnTo>
                  <a:lnTo>
                    <a:pt x="360" y="1246"/>
                  </a:lnTo>
                  <a:lnTo>
                    <a:pt x="346" y="1241"/>
                  </a:lnTo>
                  <a:lnTo>
                    <a:pt x="332" y="1235"/>
                  </a:lnTo>
                  <a:lnTo>
                    <a:pt x="318" y="1228"/>
                  </a:lnTo>
                  <a:lnTo>
                    <a:pt x="305" y="1219"/>
                  </a:lnTo>
                  <a:lnTo>
                    <a:pt x="293" y="1209"/>
                  </a:lnTo>
                  <a:lnTo>
                    <a:pt x="280" y="1198"/>
                  </a:lnTo>
                  <a:lnTo>
                    <a:pt x="269" y="1186"/>
                  </a:lnTo>
                  <a:lnTo>
                    <a:pt x="258" y="1174"/>
                  </a:lnTo>
                  <a:lnTo>
                    <a:pt x="248" y="1159"/>
                  </a:lnTo>
                  <a:lnTo>
                    <a:pt x="238" y="1144"/>
                  </a:lnTo>
                  <a:lnTo>
                    <a:pt x="228" y="1128"/>
                  </a:lnTo>
                  <a:lnTo>
                    <a:pt x="219" y="1112"/>
                  </a:lnTo>
                  <a:lnTo>
                    <a:pt x="211" y="1093"/>
                  </a:lnTo>
                  <a:lnTo>
                    <a:pt x="203" y="1075"/>
                  </a:lnTo>
                  <a:lnTo>
                    <a:pt x="196" y="1056"/>
                  </a:lnTo>
                  <a:lnTo>
                    <a:pt x="188" y="1036"/>
                  </a:lnTo>
                  <a:lnTo>
                    <a:pt x="182" y="1016"/>
                  </a:lnTo>
                  <a:lnTo>
                    <a:pt x="176" y="994"/>
                  </a:lnTo>
                  <a:lnTo>
                    <a:pt x="171" y="972"/>
                  </a:lnTo>
                  <a:lnTo>
                    <a:pt x="166" y="950"/>
                  </a:lnTo>
                  <a:lnTo>
                    <a:pt x="161" y="927"/>
                  </a:lnTo>
                  <a:lnTo>
                    <a:pt x="158" y="903"/>
                  </a:lnTo>
                  <a:lnTo>
                    <a:pt x="155" y="879"/>
                  </a:lnTo>
                  <a:lnTo>
                    <a:pt x="151" y="854"/>
                  </a:lnTo>
                  <a:lnTo>
                    <a:pt x="149" y="830"/>
                  </a:lnTo>
                  <a:lnTo>
                    <a:pt x="146" y="780"/>
                  </a:lnTo>
                  <a:lnTo>
                    <a:pt x="145" y="728"/>
                  </a:lnTo>
                  <a:lnTo>
                    <a:pt x="146" y="703"/>
                  </a:lnTo>
                  <a:lnTo>
                    <a:pt x="146" y="679"/>
                  </a:lnTo>
                  <a:lnTo>
                    <a:pt x="148" y="655"/>
                  </a:lnTo>
                  <a:lnTo>
                    <a:pt x="150" y="631"/>
                  </a:lnTo>
                  <a:lnTo>
                    <a:pt x="152" y="607"/>
                  </a:lnTo>
                  <a:lnTo>
                    <a:pt x="156" y="584"/>
                  </a:lnTo>
                  <a:lnTo>
                    <a:pt x="159" y="560"/>
                  </a:lnTo>
                  <a:lnTo>
                    <a:pt x="163" y="537"/>
                  </a:lnTo>
                  <a:lnTo>
                    <a:pt x="169" y="516"/>
                  </a:lnTo>
                  <a:lnTo>
                    <a:pt x="174" y="494"/>
                  </a:lnTo>
                  <a:lnTo>
                    <a:pt x="179" y="473"/>
                  </a:lnTo>
                  <a:lnTo>
                    <a:pt x="186" y="452"/>
                  </a:lnTo>
                  <a:lnTo>
                    <a:pt x="192" y="431"/>
                  </a:lnTo>
                  <a:lnTo>
                    <a:pt x="200" y="412"/>
                  </a:lnTo>
                  <a:lnTo>
                    <a:pt x="208" y="394"/>
                  </a:lnTo>
                  <a:lnTo>
                    <a:pt x="216" y="375"/>
                  </a:lnTo>
                  <a:lnTo>
                    <a:pt x="225" y="358"/>
                  </a:lnTo>
                  <a:lnTo>
                    <a:pt x="235" y="341"/>
                  </a:lnTo>
                  <a:lnTo>
                    <a:pt x="244" y="325"/>
                  </a:lnTo>
                  <a:lnTo>
                    <a:pt x="254" y="310"/>
                  </a:lnTo>
                  <a:lnTo>
                    <a:pt x="265" y="296"/>
                  </a:lnTo>
                  <a:lnTo>
                    <a:pt x="276" y="284"/>
                  </a:lnTo>
                  <a:lnTo>
                    <a:pt x="287" y="272"/>
                  </a:lnTo>
                  <a:lnTo>
                    <a:pt x="298" y="262"/>
                  </a:lnTo>
                  <a:lnTo>
                    <a:pt x="311" y="252"/>
                  </a:lnTo>
                  <a:lnTo>
                    <a:pt x="323" y="243"/>
                  </a:lnTo>
                  <a:lnTo>
                    <a:pt x="336" y="236"/>
                  </a:lnTo>
                  <a:lnTo>
                    <a:pt x="350" y="229"/>
                  </a:lnTo>
                  <a:lnTo>
                    <a:pt x="363" y="225"/>
                  </a:lnTo>
                  <a:lnTo>
                    <a:pt x="377" y="222"/>
                  </a:lnTo>
                  <a:lnTo>
                    <a:pt x="393" y="219"/>
                  </a:lnTo>
                  <a:lnTo>
                    <a:pt x="408" y="218"/>
                  </a:lnTo>
                  <a:close/>
                  <a:moveTo>
                    <a:pt x="830" y="44"/>
                  </a:moveTo>
                  <a:lnTo>
                    <a:pt x="684" y="44"/>
                  </a:lnTo>
                  <a:lnTo>
                    <a:pt x="684" y="248"/>
                  </a:lnTo>
                  <a:lnTo>
                    <a:pt x="669" y="221"/>
                  </a:lnTo>
                  <a:lnTo>
                    <a:pt x="655" y="196"/>
                  </a:lnTo>
                  <a:lnTo>
                    <a:pt x="640" y="171"/>
                  </a:lnTo>
                  <a:lnTo>
                    <a:pt x="624" y="147"/>
                  </a:lnTo>
                  <a:lnTo>
                    <a:pt x="608" y="125"/>
                  </a:lnTo>
                  <a:lnTo>
                    <a:pt x="590" y="105"/>
                  </a:lnTo>
                  <a:lnTo>
                    <a:pt x="573" y="86"/>
                  </a:lnTo>
                  <a:lnTo>
                    <a:pt x="555" y="69"/>
                  </a:lnTo>
                  <a:lnTo>
                    <a:pt x="536" y="54"/>
                  </a:lnTo>
                  <a:lnTo>
                    <a:pt x="517" y="40"/>
                  </a:lnTo>
                  <a:lnTo>
                    <a:pt x="497" y="28"/>
                  </a:lnTo>
                  <a:lnTo>
                    <a:pt x="477" y="18"/>
                  </a:lnTo>
                  <a:lnTo>
                    <a:pt x="456" y="11"/>
                  </a:lnTo>
                  <a:lnTo>
                    <a:pt x="436" y="4"/>
                  </a:lnTo>
                  <a:lnTo>
                    <a:pt x="425" y="3"/>
                  </a:lnTo>
                  <a:lnTo>
                    <a:pt x="414" y="1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70" y="1"/>
                  </a:lnTo>
                  <a:lnTo>
                    <a:pt x="347" y="4"/>
                  </a:lnTo>
                  <a:lnTo>
                    <a:pt x="325" y="9"/>
                  </a:lnTo>
                  <a:lnTo>
                    <a:pt x="305" y="16"/>
                  </a:lnTo>
                  <a:lnTo>
                    <a:pt x="284" y="25"/>
                  </a:lnTo>
                  <a:lnTo>
                    <a:pt x="265" y="34"/>
                  </a:lnTo>
                  <a:lnTo>
                    <a:pt x="245" y="47"/>
                  </a:lnTo>
                  <a:lnTo>
                    <a:pt x="227" y="60"/>
                  </a:lnTo>
                  <a:lnTo>
                    <a:pt x="209" y="77"/>
                  </a:lnTo>
                  <a:lnTo>
                    <a:pt x="191" y="93"/>
                  </a:lnTo>
                  <a:lnTo>
                    <a:pt x="175" y="111"/>
                  </a:lnTo>
                  <a:lnTo>
                    <a:pt x="160" y="132"/>
                  </a:lnTo>
                  <a:lnTo>
                    <a:pt x="145" y="152"/>
                  </a:lnTo>
                  <a:lnTo>
                    <a:pt x="130" y="175"/>
                  </a:lnTo>
                  <a:lnTo>
                    <a:pt x="117" y="199"/>
                  </a:lnTo>
                  <a:lnTo>
                    <a:pt x="104" y="224"/>
                  </a:lnTo>
                  <a:lnTo>
                    <a:pt x="91" y="250"/>
                  </a:lnTo>
                  <a:lnTo>
                    <a:pt x="80" y="278"/>
                  </a:lnTo>
                  <a:lnTo>
                    <a:pt x="69" y="306"/>
                  </a:lnTo>
                  <a:lnTo>
                    <a:pt x="58" y="335"/>
                  </a:lnTo>
                  <a:lnTo>
                    <a:pt x="50" y="365"/>
                  </a:lnTo>
                  <a:lnTo>
                    <a:pt x="41" y="396"/>
                  </a:lnTo>
                  <a:lnTo>
                    <a:pt x="33" y="428"/>
                  </a:lnTo>
                  <a:lnTo>
                    <a:pt x="26" y="461"/>
                  </a:lnTo>
                  <a:lnTo>
                    <a:pt x="20" y="494"/>
                  </a:lnTo>
                  <a:lnTo>
                    <a:pt x="15" y="528"/>
                  </a:lnTo>
                  <a:lnTo>
                    <a:pt x="10" y="562"/>
                  </a:lnTo>
                  <a:lnTo>
                    <a:pt x="6" y="598"/>
                  </a:lnTo>
                  <a:lnTo>
                    <a:pt x="3" y="634"/>
                  </a:lnTo>
                  <a:lnTo>
                    <a:pt x="1" y="669"/>
                  </a:lnTo>
                  <a:lnTo>
                    <a:pt x="0" y="706"/>
                  </a:lnTo>
                  <a:lnTo>
                    <a:pt x="0" y="743"/>
                  </a:lnTo>
                  <a:lnTo>
                    <a:pt x="0" y="778"/>
                  </a:lnTo>
                  <a:lnTo>
                    <a:pt x="1" y="813"/>
                  </a:lnTo>
                  <a:lnTo>
                    <a:pt x="3" y="848"/>
                  </a:lnTo>
                  <a:lnTo>
                    <a:pt x="6" y="883"/>
                  </a:lnTo>
                  <a:lnTo>
                    <a:pt x="10" y="917"/>
                  </a:lnTo>
                  <a:lnTo>
                    <a:pt x="15" y="951"/>
                  </a:lnTo>
                  <a:lnTo>
                    <a:pt x="20" y="983"/>
                  </a:lnTo>
                  <a:lnTo>
                    <a:pt x="26" y="1016"/>
                  </a:lnTo>
                  <a:lnTo>
                    <a:pt x="33" y="1048"/>
                  </a:lnTo>
                  <a:lnTo>
                    <a:pt x="41" y="1079"/>
                  </a:lnTo>
                  <a:lnTo>
                    <a:pt x="50" y="1110"/>
                  </a:lnTo>
                  <a:lnTo>
                    <a:pt x="58" y="1139"/>
                  </a:lnTo>
                  <a:lnTo>
                    <a:pt x="69" y="1168"/>
                  </a:lnTo>
                  <a:lnTo>
                    <a:pt x="80" y="1196"/>
                  </a:lnTo>
                  <a:lnTo>
                    <a:pt x="91" y="1222"/>
                  </a:lnTo>
                  <a:lnTo>
                    <a:pt x="104" y="1248"/>
                  </a:lnTo>
                  <a:lnTo>
                    <a:pt x="117" y="1273"/>
                  </a:lnTo>
                  <a:lnTo>
                    <a:pt x="130" y="1297"/>
                  </a:lnTo>
                  <a:lnTo>
                    <a:pt x="145" y="1318"/>
                  </a:lnTo>
                  <a:lnTo>
                    <a:pt x="160" y="1340"/>
                  </a:lnTo>
                  <a:lnTo>
                    <a:pt x="175" y="1360"/>
                  </a:lnTo>
                  <a:lnTo>
                    <a:pt x="191" y="1378"/>
                  </a:lnTo>
                  <a:lnTo>
                    <a:pt x="209" y="1395"/>
                  </a:lnTo>
                  <a:lnTo>
                    <a:pt x="227" y="1410"/>
                  </a:lnTo>
                  <a:lnTo>
                    <a:pt x="245" y="1423"/>
                  </a:lnTo>
                  <a:lnTo>
                    <a:pt x="265" y="1435"/>
                  </a:lnTo>
                  <a:lnTo>
                    <a:pt x="284" y="1446"/>
                  </a:lnTo>
                  <a:lnTo>
                    <a:pt x="305" y="1455"/>
                  </a:lnTo>
                  <a:lnTo>
                    <a:pt x="325" y="1461"/>
                  </a:lnTo>
                  <a:lnTo>
                    <a:pt x="347" y="1467"/>
                  </a:lnTo>
                  <a:lnTo>
                    <a:pt x="370" y="1470"/>
                  </a:lnTo>
                  <a:lnTo>
                    <a:pt x="393" y="1471"/>
                  </a:lnTo>
                  <a:lnTo>
                    <a:pt x="414" y="1470"/>
                  </a:lnTo>
                  <a:lnTo>
                    <a:pt x="436" y="1467"/>
                  </a:lnTo>
                  <a:lnTo>
                    <a:pt x="456" y="1462"/>
                  </a:lnTo>
                  <a:lnTo>
                    <a:pt x="477" y="1457"/>
                  </a:lnTo>
                  <a:lnTo>
                    <a:pt x="497" y="1448"/>
                  </a:lnTo>
                  <a:lnTo>
                    <a:pt x="517" y="1439"/>
                  </a:lnTo>
                  <a:lnTo>
                    <a:pt x="536" y="1428"/>
                  </a:lnTo>
                  <a:lnTo>
                    <a:pt x="555" y="1414"/>
                  </a:lnTo>
                  <a:lnTo>
                    <a:pt x="573" y="1398"/>
                  </a:lnTo>
                  <a:lnTo>
                    <a:pt x="590" y="1381"/>
                  </a:lnTo>
                  <a:lnTo>
                    <a:pt x="608" y="1363"/>
                  </a:lnTo>
                  <a:lnTo>
                    <a:pt x="624" y="1341"/>
                  </a:lnTo>
                  <a:lnTo>
                    <a:pt x="640" y="1318"/>
                  </a:lnTo>
                  <a:lnTo>
                    <a:pt x="655" y="1294"/>
                  </a:lnTo>
                  <a:lnTo>
                    <a:pt x="669" y="1267"/>
                  </a:lnTo>
                  <a:lnTo>
                    <a:pt x="684" y="1237"/>
                  </a:lnTo>
                  <a:lnTo>
                    <a:pt x="684" y="1442"/>
                  </a:lnTo>
                  <a:lnTo>
                    <a:pt x="830" y="1442"/>
                  </a:lnTo>
                  <a:lnTo>
                    <a:pt x="83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147"/>
            <p:cNvSpPr>
              <a:spLocks noChangeAspect="1"/>
            </p:cNvSpPr>
            <p:nvPr/>
          </p:nvSpPr>
          <p:spPr bwMode="black">
            <a:xfrm>
              <a:off x="4452" y="2150"/>
              <a:ext cx="42" cy="210"/>
            </a:xfrm>
            <a:custGeom>
              <a:avLst/>
              <a:gdLst>
                <a:gd name="T0" fmla="*/ 26 w 378"/>
                <a:gd name="T1" fmla="*/ 210 h 1893"/>
                <a:gd name="T2" fmla="*/ 10 w 378"/>
                <a:gd name="T3" fmla="*/ 210 h 1893"/>
                <a:gd name="T4" fmla="*/ 10 w 378"/>
                <a:gd name="T5" fmla="*/ 79 h 1893"/>
                <a:gd name="T6" fmla="*/ 0 w 378"/>
                <a:gd name="T7" fmla="*/ 79 h 1893"/>
                <a:gd name="T8" fmla="*/ 0 w 378"/>
                <a:gd name="T9" fmla="*/ 55 h 1893"/>
                <a:gd name="T10" fmla="*/ 10 w 378"/>
                <a:gd name="T11" fmla="*/ 55 h 1893"/>
                <a:gd name="T12" fmla="*/ 10 w 378"/>
                <a:gd name="T13" fmla="*/ 0 h 1893"/>
                <a:gd name="T14" fmla="*/ 26 w 378"/>
                <a:gd name="T15" fmla="*/ 0 h 1893"/>
                <a:gd name="T16" fmla="*/ 26 w 378"/>
                <a:gd name="T17" fmla="*/ 55 h 1893"/>
                <a:gd name="T18" fmla="*/ 42 w 378"/>
                <a:gd name="T19" fmla="*/ 55 h 1893"/>
                <a:gd name="T20" fmla="*/ 42 w 378"/>
                <a:gd name="T21" fmla="*/ 79 h 1893"/>
                <a:gd name="T22" fmla="*/ 26 w 378"/>
                <a:gd name="T23" fmla="*/ 79 h 1893"/>
                <a:gd name="T24" fmla="*/ 26 w 378"/>
                <a:gd name="T25" fmla="*/ 210 h 18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1893">
                  <a:moveTo>
                    <a:pt x="233" y="1893"/>
                  </a:moveTo>
                  <a:lnTo>
                    <a:pt x="87" y="1893"/>
                  </a:lnTo>
                  <a:lnTo>
                    <a:pt x="87" y="713"/>
                  </a:lnTo>
                  <a:lnTo>
                    <a:pt x="0" y="713"/>
                  </a:lnTo>
                  <a:lnTo>
                    <a:pt x="0" y="495"/>
                  </a:lnTo>
                  <a:lnTo>
                    <a:pt x="87" y="495"/>
                  </a:lnTo>
                  <a:lnTo>
                    <a:pt x="87" y="0"/>
                  </a:lnTo>
                  <a:lnTo>
                    <a:pt x="233" y="0"/>
                  </a:lnTo>
                  <a:lnTo>
                    <a:pt x="233" y="495"/>
                  </a:lnTo>
                  <a:lnTo>
                    <a:pt x="378" y="495"/>
                  </a:lnTo>
                  <a:lnTo>
                    <a:pt x="378" y="713"/>
                  </a:lnTo>
                  <a:lnTo>
                    <a:pt x="233" y="713"/>
                  </a:lnTo>
                  <a:lnTo>
                    <a:pt x="233" y="18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148"/>
            <p:cNvSpPr>
              <a:spLocks noChangeAspect="1" noEditPoints="1"/>
            </p:cNvSpPr>
            <p:nvPr/>
          </p:nvSpPr>
          <p:spPr bwMode="black">
            <a:xfrm>
              <a:off x="4500" y="2200"/>
              <a:ext cx="97" cy="164"/>
            </a:xfrm>
            <a:custGeom>
              <a:avLst/>
              <a:gdLst>
                <a:gd name="T0" fmla="*/ 56 w 874"/>
                <a:gd name="T1" fmla="*/ 26 h 1471"/>
                <a:gd name="T2" fmla="*/ 63 w 874"/>
                <a:gd name="T3" fmla="*/ 30 h 1471"/>
                <a:gd name="T4" fmla="*/ 70 w 874"/>
                <a:gd name="T5" fmla="*/ 38 h 1471"/>
                <a:gd name="T6" fmla="*/ 76 w 874"/>
                <a:gd name="T7" fmla="*/ 48 h 1471"/>
                <a:gd name="T8" fmla="*/ 80 w 874"/>
                <a:gd name="T9" fmla="*/ 61 h 1471"/>
                <a:gd name="T10" fmla="*/ 82 w 874"/>
                <a:gd name="T11" fmla="*/ 74 h 1471"/>
                <a:gd name="T12" fmla="*/ 82 w 874"/>
                <a:gd name="T13" fmla="*/ 89 h 1471"/>
                <a:gd name="T14" fmla="*/ 80 w 874"/>
                <a:gd name="T15" fmla="*/ 102 h 1471"/>
                <a:gd name="T16" fmla="*/ 77 w 874"/>
                <a:gd name="T17" fmla="*/ 114 h 1471"/>
                <a:gd name="T18" fmla="*/ 71 w 874"/>
                <a:gd name="T19" fmla="*/ 125 h 1471"/>
                <a:gd name="T20" fmla="*/ 65 w 874"/>
                <a:gd name="T21" fmla="*/ 133 h 1471"/>
                <a:gd name="T22" fmla="*/ 57 w 874"/>
                <a:gd name="T23" fmla="*/ 138 h 1471"/>
                <a:gd name="T24" fmla="*/ 49 w 874"/>
                <a:gd name="T25" fmla="*/ 140 h 1471"/>
                <a:gd name="T26" fmla="*/ 40 w 874"/>
                <a:gd name="T27" fmla="*/ 138 h 1471"/>
                <a:gd name="T28" fmla="*/ 32 w 874"/>
                <a:gd name="T29" fmla="*/ 133 h 1471"/>
                <a:gd name="T30" fmla="*/ 26 w 874"/>
                <a:gd name="T31" fmla="*/ 125 h 1471"/>
                <a:gd name="T32" fmla="*/ 21 w 874"/>
                <a:gd name="T33" fmla="*/ 114 h 1471"/>
                <a:gd name="T34" fmla="*/ 18 w 874"/>
                <a:gd name="T35" fmla="*/ 102 h 1471"/>
                <a:gd name="T36" fmla="*/ 16 w 874"/>
                <a:gd name="T37" fmla="*/ 89 h 1471"/>
                <a:gd name="T38" fmla="*/ 17 w 874"/>
                <a:gd name="T39" fmla="*/ 74 h 1471"/>
                <a:gd name="T40" fmla="*/ 18 w 874"/>
                <a:gd name="T41" fmla="*/ 61 h 1471"/>
                <a:gd name="T42" fmla="*/ 22 w 874"/>
                <a:gd name="T43" fmla="*/ 48 h 1471"/>
                <a:gd name="T44" fmla="*/ 27 w 874"/>
                <a:gd name="T45" fmla="*/ 38 h 1471"/>
                <a:gd name="T46" fmla="*/ 34 w 874"/>
                <a:gd name="T47" fmla="*/ 30 h 1471"/>
                <a:gd name="T48" fmla="*/ 42 w 874"/>
                <a:gd name="T49" fmla="*/ 26 h 1471"/>
                <a:gd name="T50" fmla="*/ 49 w 874"/>
                <a:gd name="T51" fmla="*/ 164 h 1471"/>
                <a:gd name="T52" fmla="*/ 61 w 874"/>
                <a:gd name="T53" fmla="*/ 161 h 1471"/>
                <a:gd name="T54" fmla="*/ 72 w 874"/>
                <a:gd name="T55" fmla="*/ 154 h 1471"/>
                <a:gd name="T56" fmla="*/ 81 w 874"/>
                <a:gd name="T57" fmla="*/ 143 h 1471"/>
                <a:gd name="T58" fmla="*/ 89 w 874"/>
                <a:gd name="T59" fmla="*/ 128 h 1471"/>
                <a:gd name="T60" fmla="*/ 94 w 874"/>
                <a:gd name="T61" fmla="*/ 111 h 1471"/>
                <a:gd name="T62" fmla="*/ 97 w 874"/>
                <a:gd name="T63" fmla="*/ 91 h 1471"/>
                <a:gd name="T64" fmla="*/ 96 w 874"/>
                <a:gd name="T65" fmla="*/ 70 h 1471"/>
                <a:gd name="T66" fmla="*/ 93 w 874"/>
                <a:gd name="T67" fmla="*/ 51 h 1471"/>
                <a:gd name="T68" fmla="*/ 87 w 874"/>
                <a:gd name="T69" fmla="*/ 33 h 1471"/>
                <a:gd name="T70" fmla="*/ 80 w 874"/>
                <a:gd name="T71" fmla="*/ 19 h 1471"/>
                <a:gd name="T72" fmla="*/ 70 w 874"/>
                <a:gd name="T73" fmla="*/ 8 h 1471"/>
                <a:gd name="T74" fmla="*/ 58 w 874"/>
                <a:gd name="T75" fmla="*/ 2 h 1471"/>
                <a:gd name="T76" fmla="*/ 46 w 874"/>
                <a:gd name="T77" fmla="*/ 0 h 1471"/>
                <a:gd name="T78" fmla="*/ 34 w 874"/>
                <a:gd name="T79" fmla="*/ 4 h 1471"/>
                <a:gd name="T80" fmla="*/ 23 w 874"/>
                <a:gd name="T81" fmla="*/ 12 h 1471"/>
                <a:gd name="T82" fmla="*/ 14 w 874"/>
                <a:gd name="T83" fmla="*/ 24 h 1471"/>
                <a:gd name="T84" fmla="*/ 7 w 874"/>
                <a:gd name="T85" fmla="*/ 40 h 1471"/>
                <a:gd name="T86" fmla="*/ 2 w 874"/>
                <a:gd name="T87" fmla="*/ 58 h 1471"/>
                <a:gd name="T88" fmla="*/ 0 w 874"/>
                <a:gd name="T89" fmla="*/ 78 h 1471"/>
                <a:gd name="T90" fmla="*/ 1 w 874"/>
                <a:gd name="T91" fmla="*/ 99 h 1471"/>
                <a:gd name="T92" fmla="*/ 5 w 874"/>
                <a:gd name="T93" fmla="*/ 118 h 1471"/>
                <a:gd name="T94" fmla="*/ 11 w 874"/>
                <a:gd name="T95" fmla="*/ 135 h 1471"/>
                <a:gd name="T96" fmla="*/ 19 w 874"/>
                <a:gd name="T97" fmla="*/ 148 h 1471"/>
                <a:gd name="T98" fmla="*/ 29 w 874"/>
                <a:gd name="T99" fmla="*/ 158 h 1471"/>
                <a:gd name="T100" fmla="*/ 41 w 874"/>
                <a:gd name="T101" fmla="*/ 163 h 1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74" h="1471">
                  <a:moveTo>
                    <a:pt x="437" y="218"/>
                  </a:moveTo>
                  <a:lnTo>
                    <a:pt x="453" y="219"/>
                  </a:lnTo>
                  <a:lnTo>
                    <a:pt x="469" y="222"/>
                  </a:lnTo>
                  <a:lnTo>
                    <a:pt x="484" y="225"/>
                  </a:lnTo>
                  <a:lnTo>
                    <a:pt x="501" y="229"/>
                  </a:lnTo>
                  <a:lnTo>
                    <a:pt x="515" y="236"/>
                  </a:lnTo>
                  <a:lnTo>
                    <a:pt x="530" y="243"/>
                  </a:lnTo>
                  <a:lnTo>
                    <a:pt x="544" y="252"/>
                  </a:lnTo>
                  <a:lnTo>
                    <a:pt x="558" y="262"/>
                  </a:lnTo>
                  <a:lnTo>
                    <a:pt x="572" y="272"/>
                  </a:lnTo>
                  <a:lnTo>
                    <a:pt x="585" y="284"/>
                  </a:lnTo>
                  <a:lnTo>
                    <a:pt x="598" y="297"/>
                  </a:lnTo>
                  <a:lnTo>
                    <a:pt x="610" y="311"/>
                  </a:lnTo>
                  <a:lnTo>
                    <a:pt x="622" y="327"/>
                  </a:lnTo>
                  <a:lnTo>
                    <a:pt x="634" y="343"/>
                  </a:lnTo>
                  <a:lnTo>
                    <a:pt x="644" y="359"/>
                  </a:lnTo>
                  <a:lnTo>
                    <a:pt x="655" y="376"/>
                  </a:lnTo>
                  <a:lnTo>
                    <a:pt x="665" y="396"/>
                  </a:lnTo>
                  <a:lnTo>
                    <a:pt x="675" y="414"/>
                  </a:lnTo>
                  <a:lnTo>
                    <a:pt x="683" y="435"/>
                  </a:lnTo>
                  <a:lnTo>
                    <a:pt x="692" y="455"/>
                  </a:lnTo>
                  <a:lnTo>
                    <a:pt x="700" y="477"/>
                  </a:lnTo>
                  <a:lnTo>
                    <a:pt x="707" y="499"/>
                  </a:lnTo>
                  <a:lnTo>
                    <a:pt x="714" y="521"/>
                  </a:lnTo>
                  <a:lnTo>
                    <a:pt x="719" y="544"/>
                  </a:lnTo>
                  <a:lnTo>
                    <a:pt x="724" y="568"/>
                  </a:lnTo>
                  <a:lnTo>
                    <a:pt x="729" y="592"/>
                  </a:lnTo>
                  <a:lnTo>
                    <a:pt x="733" y="616"/>
                  </a:lnTo>
                  <a:lnTo>
                    <a:pt x="736" y="640"/>
                  </a:lnTo>
                  <a:lnTo>
                    <a:pt x="740" y="666"/>
                  </a:lnTo>
                  <a:lnTo>
                    <a:pt x="741" y="691"/>
                  </a:lnTo>
                  <a:lnTo>
                    <a:pt x="742" y="717"/>
                  </a:lnTo>
                  <a:lnTo>
                    <a:pt x="743" y="743"/>
                  </a:lnTo>
                  <a:lnTo>
                    <a:pt x="742" y="768"/>
                  </a:lnTo>
                  <a:lnTo>
                    <a:pt x="741" y="794"/>
                  </a:lnTo>
                  <a:lnTo>
                    <a:pt x="740" y="819"/>
                  </a:lnTo>
                  <a:lnTo>
                    <a:pt x="736" y="844"/>
                  </a:lnTo>
                  <a:lnTo>
                    <a:pt x="733" y="868"/>
                  </a:lnTo>
                  <a:lnTo>
                    <a:pt x="729" y="892"/>
                  </a:lnTo>
                  <a:lnTo>
                    <a:pt x="724" y="916"/>
                  </a:lnTo>
                  <a:lnTo>
                    <a:pt x="719" y="939"/>
                  </a:lnTo>
                  <a:lnTo>
                    <a:pt x="714" y="961"/>
                  </a:lnTo>
                  <a:lnTo>
                    <a:pt x="707" y="983"/>
                  </a:lnTo>
                  <a:lnTo>
                    <a:pt x="700" y="1005"/>
                  </a:lnTo>
                  <a:lnTo>
                    <a:pt x="692" y="1025"/>
                  </a:lnTo>
                  <a:lnTo>
                    <a:pt x="683" y="1046"/>
                  </a:lnTo>
                  <a:lnTo>
                    <a:pt x="675" y="1064"/>
                  </a:lnTo>
                  <a:lnTo>
                    <a:pt x="665" y="1084"/>
                  </a:lnTo>
                  <a:lnTo>
                    <a:pt x="655" y="1101"/>
                  </a:lnTo>
                  <a:lnTo>
                    <a:pt x="644" y="1118"/>
                  </a:lnTo>
                  <a:lnTo>
                    <a:pt x="634" y="1135"/>
                  </a:lnTo>
                  <a:lnTo>
                    <a:pt x="622" y="1150"/>
                  </a:lnTo>
                  <a:lnTo>
                    <a:pt x="610" y="1164"/>
                  </a:lnTo>
                  <a:lnTo>
                    <a:pt x="598" y="1177"/>
                  </a:lnTo>
                  <a:lnTo>
                    <a:pt x="585" y="1190"/>
                  </a:lnTo>
                  <a:lnTo>
                    <a:pt x="572" y="1201"/>
                  </a:lnTo>
                  <a:lnTo>
                    <a:pt x="558" y="1211"/>
                  </a:lnTo>
                  <a:lnTo>
                    <a:pt x="544" y="1221"/>
                  </a:lnTo>
                  <a:lnTo>
                    <a:pt x="530" y="1229"/>
                  </a:lnTo>
                  <a:lnTo>
                    <a:pt x="515" y="1236"/>
                  </a:lnTo>
                  <a:lnTo>
                    <a:pt x="501" y="1242"/>
                  </a:lnTo>
                  <a:lnTo>
                    <a:pt x="484" y="1246"/>
                  </a:lnTo>
                  <a:lnTo>
                    <a:pt x="469" y="1249"/>
                  </a:lnTo>
                  <a:lnTo>
                    <a:pt x="453" y="1251"/>
                  </a:lnTo>
                  <a:lnTo>
                    <a:pt x="437" y="1252"/>
                  </a:lnTo>
                  <a:lnTo>
                    <a:pt x="420" y="1251"/>
                  </a:lnTo>
                  <a:lnTo>
                    <a:pt x="404" y="1249"/>
                  </a:lnTo>
                  <a:lnTo>
                    <a:pt x="389" y="1246"/>
                  </a:lnTo>
                  <a:lnTo>
                    <a:pt x="374" y="1242"/>
                  </a:lnTo>
                  <a:lnTo>
                    <a:pt x="359" y="1236"/>
                  </a:lnTo>
                  <a:lnTo>
                    <a:pt x="345" y="1229"/>
                  </a:lnTo>
                  <a:lnTo>
                    <a:pt x="331" y="1221"/>
                  </a:lnTo>
                  <a:lnTo>
                    <a:pt x="318" y="1211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0" y="1177"/>
                  </a:lnTo>
                  <a:lnTo>
                    <a:pt x="268" y="1164"/>
                  </a:lnTo>
                  <a:lnTo>
                    <a:pt x="256" y="1150"/>
                  </a:lnTo>
                  <a:lnTo>
                    <a:pt x="245" y="1135"/>
                  </a:lnTo>
                  <a:lnTo>
                    <a:pt x="236" y="1118"/>
                  </a:lnTo>
                  <a:lnTo>
                    <a:pt x="226" y="1101"/>
                  </a:lnTo>
                  <a:lnTo>
                    <a:pt x="216" y="1084"/>
                  </a:lnTo>
                  <a:lnTo>
                    <a:pt x="207" y="1064"/>
                  </a:lnTo>
                  <a:lnTo>
                    <a:pt x="200" y="1046"/>
                  </a:lnTo>
                  <a:lnTo>
                    <a:pt x="191" y="1025"/>
                  </a:lnTo>
                  <a:lnTo>
                    <a:pt x="185" y="1005"/>
                  </a:lnTo>
                  <a:lnTo>
                    <a:pt x="178" y="983"/>
                  </a:lnTo>
                  <a:lnTo>
                    <a:pt x="172" y="961"/>
                  </a:lnTo>
                  <a:lnTo>
                    <a:pt x="166" y="939"/>
                  </a:lnTo>
                  <a:lnTo>
                    <a:pt x="162" y="916"/>
                  </a:lnTo>
                  <a:lnTo>
                    <a:pt x="158" y="892"/>
                  </a:lnTo>
                  <a:lnTo>
                    <a:pt x="154" y="868"/>
                  </a:lnTo>
                  <a:lnTo>
                    <a:pt x="151" y="844"/>
                  </a:lnTo>
                  <a:lnTo>
                    <a:pt x="149" y="819"/>
                  </a:lnTo>
                  <a:lnTo>
                    <a:pt x="147" y="794"/>
                  </a:lnTo>
                  <a:lnTo>
                    <a:pt x="146" y="768"/>
                  </a:lnTo>
                  <a:lnTo>
                    <a:pt x="146" y="743"/>
                  </a:lnTo>
                  <a:lnTo>
                    <a:pt x="146" y="717"/>
                  </a:lnTo>
                  <a:lnTo>
                    <a:pt x="147" y="691"/>
                  </a:lnTo>
                  <a:lnTo>
                    <a:pt x="149" y="666"/>
                  </a:lnTo>
                  <a:lnTo>
                    <a:pt x="151" y="640"/>
                  </a:lnTo>
                  <a:lnTo>
                    <a:pt x="154" y="616"/>
                  </a:lnTo>
                  <a:lnTo>
                    <a:pt x="158" y="592"/>
                  </a:lnTo>
                  <a:lnTo>
                    <a:pt x="162" y="568"/>
                  </a:lnTo>
                  <a:lnTo>
                    <a:pt x="166" y="544"/>
                  </a:lnTo>
                  <a:lnTo>
                    <a:pt x="172" y="521"/>
                  </a:lnTo>
                  <a:lnTo>
                    <a:pt x="178" y="499"/>
                  </a:lnTo>
                  <a:lnTo>
                    <a:pt x="185" y="477"/>
                  </a:lnTo>
                  <a:lnTo>
                    <a:pt x="191" y="455"/>
                  </a:lnTo>
                  <a:lnTo>
                    <a:pt x="200" y="435"/>
                  </a:lnTo>
                  <a:lnTo>
                    <a:pt x="207" y="414"/>
                  </a:lnTo>
                  <a:lnTo>
                    <a:pt x="216" y="396"/>
                  </a:lnTo>
                  <a:lnTo>
                    <a:pt x="226" y="376"/>
                  </a:lnTo>
                  <a:lnTo>
                    <a:pt x="236" y="359"/>
                  </a:lnTo>
                  <a:lnTo>
                    <a:pt x="245" y="343"/>
                  </a:lnTo>
                  <a:lnTo>
                    <a:pt x="256" y="327"/>
                  </a:lnTo>
                  <a:lnTo>
                    <a:pt x="268" y="311"/>
                  </a:lnTo>
                  <a:lnTo>
                    <a:pt x="280" y="297"/>
                  </a:lnTo>
                  <a:lnTo>
                    <a:pt x="292" y="284"/>
                  </a:lnTo>
                  <a:lnTo>
                    <a:pt x="305" y="272"/>
                  </a:lnTo>
                  <a:lnTo>
                    <a:pt x="318" y="262"/>
                  </a:lnTo>
                  <a:lnTo>
                    <a:pt x="331" y="252"/>
                  </a:lnTo>
                  <a:lnTo>
                    <a:pt x="345" y="243"/>
                  </a:lnTo>
                  <a:lnTo>
                    <a:pt x="359" y="236"/>
                  </a:lnTo>
                  <a:lnTo>
                    <a:pt x="374" y="229"/>
                  </a:lnTo>
                  <a:lnTo>
                    <a:pt x="389" y="225"/>
                  </a:lnTo>
                  <a:lnTo>
                    <a:pt x="404" y="222"/>
                  </a:lnTo>
                  <a:lnTo>
                    <a:pt x="420" y="219"/>
                  </a:lnTo>
                  <a:lnTo>
                    <a:pt x="437" y="218"/>
                  </a:lnTo>
                  <a:close/>
                  <a:moveTo>
                    <a:pt x="437" y="1471"/>
                  </a:moveTo>
                  <a:lnTo>
                    <a:pt x="459" y="1470"/>
                  </a:lnTo>
                  <a:lnTo>
                    <a:pt x="482" y="1467"/>
                  </a:lnTo>
                  <a:lnTo>
                    <a:pt x="505" y="1462"/>
                  </a:lnTo>
                  <a:lnTo>
                    <a:pt x="526" y="1456"/>
                  </a:lnTo>
                  <a:lnTo>
                    <a:pt x="548" y="1448"/>
                  </a:lnTo>
                  <a:lnTo>
                    <a:pt x="569" y="1439"/>
                  </a:lnTo>
                  <a:lnTo>
                    <a:pt x="589" y="1427"/>
                  </a:lnTo>
                  <a:lnTo>
                    <a:pt x="610" y="1414"/>
                  </a:lnTo>
                  <a:lnTo>
                    <a:pt x="629" y="1400"/>
                  </a:lnTo>
                  <a:lnTo>
                    <a:pt x="648" y="1383"/>
                  </a:lnTo>
                  <a:lnTo>
                    <a:pt x="666" y="1366"/>
                  </a:lnTo>
                  <a:lnTo>
                    <a:pt x="683" y="1348"/>
                  </a:lnTo>
                  <a:lnTo>
                    <a:pt x="701" y="1327"/>
                  </a:lnTo>
                  <a:lnTo>
                    <a:pt x="717" y="1307"/>
                  </a:lnTo>
                  <a:lnTo>
                    <a:pt x="733" y="1284"/>
                  </a:lnTo>
                  <a:lnTo>
                    <a:pt x="748" y="1259"/>
                  </a:lnTo>
                  <a:lnTo>
                    <a:pt x="762" y="1234"/>
                  </a:lnTo>
                  <a:lnTo>
                    <a:pt x="775" y="1208"/>
                  </a:lnTo>
                  <a:lnTo>
                    <a:pt x="788" y="1181"/>
                  </a:lnTo>
                  <a:lnTo>
                    <a:pt x="800" y="1152"/>
                  </a:lnTo>
                  <a:lnTo>
                    <a:pt x="812" y="1123"/>
                  </a:lnTo>
                  <a:lnTo>
                    <a:pt x="822" y="1092"/>
                  </a:lnTo>
                  <a:lnTo>
                    <a:pt x="832" y="1061"/>
                  </a:lnTo>
                  <a:lnTo>
                    <a:pt x="840" y="1029"/>
                  </a:lnTo>
                  <a:lnTo>
                    <a:pt x="848" y="995"/>
                  </a:lnTo>
                  <a:lnTo>
                    <a:pt x="854" y="961"/>
                  </a:lnTo>
                  <a:lnTo>
                    <a:pt x="860" y="927"/>
                  </a:lnTo>
                  <a:lnTo>
                    <a:pt x="865" y="891"/>
                  </a:lnTo>
                  <a:lnTo>
                    <a:pt x="868" y="854"/>
                  </a:lnTo>
                  <a:lnTo>
                    <a:pt x="872" y="818"/>
                  </a:lnTo>
                  <a:lnTo>
                    <a:pt x="873" y="781"/>
                  </a:lnTo>
                  <a:lnTo>
                    <a:pt x="874" y="743"/>
                  </a:lnTo>
                  <a:lnTo>
                    <a:pt x="873" y="704"/>
                  </a:lnTo>
                  <a:lnTo>
                    <a:pt x="872" y="667"/>
                  </a:lnTo>
                  <a:lnTo>
                    <a:pt x="868" y="631"/>
                  </a:lnTo>
                  <a:lnTo>
                    <a:pt x="865" y="594"/>
                  </a:lnTo>
                  <a:lnTo>
                    <a:pt x="860" y="558"/>
                  </a:lnTo>
                  <a:lnTo>
                    <a:pt x="854" y="522"/>
                  </a:lnTo>
                  <a:lnTo>
                    <a:pt x="848" y="489"/>
                  </a:lnTo>
                  <a:lnTo>
                    <a:pt x="840" y="454"/>
                  </a:lnTo>
                  <a:lnTo>
                    <a:pt x="832" y="422"/>
                  </a:lnTo>
                  <a:lnTo>
                    <a:pt x="822" y="389"/>
                  </a:lnTo>
                  <a:lnTo>
                    <a:pt x="812" y="359"/>
                  </a:lnTo>
                  <a:lnTo>
                    <a:pt x="800" y="329"/>
                  </a:lnTo>
                  <a:lnTo>
                    <a:pt x="788" y="300"/>
                  </a:lnTo>
                  <a:lnTo>
                    <a:pt x="775" y="271"/>
                  </a:lnTo>
                  <a:lnTo>
                    <a:pt x="762" y="244"/>
                  </a:lnTo>
                  <a:lnTo>
                    <a:pt x="748" y="218"/>
                  </a:lnTo>
                  <a:lnTo>
                    <a:pt x="733" y="194"/>
                  </a:lnTo>
                  <a:lnTo>
                    <a:pt x="717" y="171"/>
                  </a:lnTo>
                  <a:lnTo>
                    <a:pt x="701" y="148"/>
                  </a:lnTo>
                  <a:lnTo>
                    <a:pt x="683" y="128"/>
                  </a:lnTo>
                  <a:lnTo>
                    <a:pt x="666" y="108"/>
                  </a:lnTo>
                  <a:lnTo>
                    <a:pt x="648" y="90"/>
                  </a:lnTo>
                  <a:lnTo>
                    <a:pt x="629" y="73"/>
                  </a:lnTo>
                  <a:lnTo>
                    <a:pt x="610" y="58"/>
                  </a:lnTo>
                  <a:lnTo>
                    <a:pt x="589" y="45"/>
                  </a:lnTo>
                  <a:lnTo>
                    <a:pt x="569" y="33"/>
                  </a:lnTo>
                  <a:lnTo>
                    <a:pt x="548" y="24"/>
                  </a:lnTo>
                  <a:lnTo>
                    <a:pt x="526" y="15"/>
                  </a:lnTo>
                  <a:lnTo>
                    <a:pt x="505" y="9"/>
                  </a:lnTo>
                  <a:lnTo>
                    <a:pt x="482" y="4"/>
                  </a:lnTo>
                  <a:lnTo>
                    <a:pt x="459" y="1"/>
                  </a:lnTo>
                  <a:lnTo>
                    <a:pt x="437" y="0"/>
                  </a:lnTo>
                  <a:lnTo>
                    <a:pt x="414" y="1"/>
                  </a:lnTo>
                  <a:lnTo>
                    <a:pt x="391" y="4"/>
                  </a:lnTo>
                  <a:lnTo>
                    <a:pt x="369" y="9"/>
                  </a:lnTo>
                  <a:lnTo>
                    <a:pt x="347" y="15"/>
                  </a:lnTo>
                  <a:lnTo>
                    <a:pt x="325" y="24"/>
                  </a:lnTo>
                  <a:lnTo>
                    <a:pt x="305" y="33"/>
                  </a:lnTo>
                  <a:lnTo>
                    <a:pt x="284" y="45"/>
                  </a:lnTo>
                  <a:lnTo>
                    <a:pt x="264" y="58"/>
                  </a:lnTo>
                  <a:lnTo>
                    <a:pt x="244" y="73"/>
                  </a:lnTo>
                  <a:lnTo>
                    <a:pt x="226" y="90"/>
                  </a:lnTo>
                  <a:lnTo>
                    <a:pt x="207" y="108"/>
                  </a:lnTo>
                  <a:lnTo>
                    <a:pt x="190" y="128"/>
                  </a:lnTo>
                  <a:lnTo>
                    <a:pt x="173" y="148"/>
                  </a:lnTo>
                  <a:lnTo>
                    <a:pt x="157" y="171"/>
                  </a:lnTo>
                  <a:lnTo>
                    <a:pt x="140" y="194"/>
                  </a:lnTo>
                  <a:lnTo>
                    <a:pt x="125" y="218"/>
                  </a:lnTo>
                  <a:lnTo>
                    <a:pt x="111" y="244"/>
                  </a:lnTo>
                  <a:lnTo>
                    <a:pt x="98" y="271"/>
                  </a:lnTo>
                  <a:lnTo>
                    <a:pt x="85" y="300"/>
                  </a:lnTo>
                  <a:lnTo>
                    <a:pt x="73" y="329"/>
                  </a:lnTo>
                  <a:lnTo>
                    <a:pt x="61" y="359"/>
                  </a:lnTo>
                  <a:lnTo>
                    <a:pt x="52" y="389"/>
                  </a:lnTo>
                  <a:lnTo>
                    <a:pt x="42" y="422"/>
                  </a:lnTo>
                  <a:lnTo>
                    <a:pt x="33" y="454"/>
                  </a:lnTo>
                  <a:lnTo>
                    <a:pt x="26" y="489"/>
                  </a:lnTo>
                  <a:lnTo>
                    <a:pt x="19" y="522"/>
                  </a:lnTo>
                  <a:lnTo>
                    <a:pt x="14" y="558"/>
                  </a:lnTo>
                  <a:lnTo>
                    <a:pt x="8" y="594"/>
                  </a:lnTo>
                  <a:lnTo>
                    <a:pt x="5" y="631"/>
                  </a:lnTo>
                  <a:lnTo>
                    <a:pt x="2" y="667"/>
                  </a:lnTo>
                  <a:lnTo>
                    <a:pt x="1" y="704"/>
                  </a:lnTo>
                  <a:lnTo>
                    <a:pt x="0" y="743"/>
                  </a:lnTo>
                  <a:lnTo>
                    <a:pt x="1" y="781"/>
                  </a:lnTo>
                  <a:lnTo>
                    <a:pt x="2" y="818"/>
                  </a:lnTo>
                  <a:lnTo>
                    <a:pt x="5" y="854"/>
                  </a:lnTo>
                  <a:lnTo>
                    <a:pt x="8" y="891"/>
                  </a:lnTo>
                  <a:lnTo>
                    <a:pt x="14" y="927"/>
                  </a:lnTo>
                  <a:lnTo>
                    <a:pt x="19" y="961"/>
                  </a:lnTo>
                  <a:lnTo>
                    <a:pt x="26" y="995"/>
                  </a:lnTo>
                  <a:lnTo>
                    <a:pt x="33" y="1029"/>
                  </a:lnTo>
                  <a:lnTo>
                    <a:pt x="42" y="1061"/>
                  </a:lnTo>
                  <a:lnTo>
                    <a:pt x="52" y="1092"/>
                  </a:lnTo>
                  <a:lnTo>
                    <a:pt x="61" y="1123"/>
                  </a:lnTo>
                  <a:lnTo>
                    <a:pt x="73" y="1152"/>
                  </a:lnTo>
                  <a:lnTo>
                    <a:pt x="85" y="1181"/>
                  </a:lnTo>
                  <a:lnTo>
                    <a:pt x="98" y="1208"/>
                  </a:lnTo>
                  <a:lnTo>
                    <a:pt x="111" y="1234"/>
                  </a:lnTo>
                  <a:lnTo>
                    <a:pt x="125" y="1259"/>
                  </a:lnTo>
                  <a:lnTo>
                    <a:pt x="140" y="1284"/>
                  </a:lnTo>
                  <a:lnTo>
                    <a:pt x="157" y="1307"/>
                  </a:lnTo>
                  <a:lnTo>
                    <a:pt x="173" y="1327"/>
                  </a:lnTo>
                  <a:lnTo>
                    <a:pt x="190" y="1348"/>
                  </a:lnTo>
                  <a:lnTo>
                    <a:pt x="207" y="1366"/>
                  </a:lnTo>
                  <a:lnTo>
                    <a:pt x="226" y="1383"/>
                  </a:lnTo>
                  <a:lnTo>
                    <a:pt x="244" y="1400"/>
                  </a:lnTo>
                  <a:lnTo>
                    <a:pt x="264" y="1414"/>
                  </a:lnTo>
                  <a:lnTo>
                    <a:pt x="284" y="1427"/>
                  </a:lnTo>
                  <a:lnTo>
                    <a:pt x="305" y="1439"/>
                  </a:lnTo>
                  <a:lnTo>
                    <a:pt x="325" y="1448"/>
                  </a:lnTo>
                  <a:lnTo>
                    <a:pt x="347" y="1456"/>
                  </a:lnTo>
                  <a:lnTo>
                    <a:pt x="369" y="1462"/>
                  </a:lnTo>
                  <a:lnTo>
                    <a:pt x="391" y="1467"/>
                  </a:lnTo>
                  <a:lnTo>
                    <a:pt x="414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149"/>
            <p:cNvSpPr>
              <a:spLocks noChangeAspect="1"/>
            </p:cNvSpPr>
            <p:nvPr/>
          </p:nvSpPr>
          <p:spPr bwMode="black">
            <a:xfrm>
              <a:off x="4618" y="2200"/>
              <a:ext cx="52" cy="160"/>
            </a:xfrm>
            <a:custGeom>
              <a:avLst/>
              <a:gdLst>
                <a:gd name="T0" fmla="*/ 19 w 466"/>
                <a:gd name="T1" fmla="*/ 17 h 1442"/>
                <a:gd name="T2" fmla="*/ 22 w 466"/>
                <a:gd name="T3" fmla="*/ 11 h 1442"/>
                <a:gd name="T4" fmla="*/ 24 w 466"/>
                <a:gd name="T5" fmla="*/ 8 h 1442"/>
                <a:gd name="T6" fmla="*/ 27 w 466"/>
                <a:gd name="T7" fmla="*/ 5 h 1442"/>
                <a:gd name="T8" fmla="*/ 29 w 466"/>
                <a:gd name="T9" fmla="*/ 3 h 1442"/>
                <a:gd name="T10" fmla="*/ 32 w 466"/>
                <a:gd name="T11" fmla="*/ 1 h 1442"/>
                <a:gd name="T12" fmla="*/ 36 w 466"/>
                <a:gd name="T13" fmla="*/ 0 h 1442"/>
                <a:gd name="T14" fmla="*/ 38 w 466"/>
                <a:gd name="T15" fmla="*/ 0 h 1442"/>
                <a:gd name="T16" fmla="*/ 40 w 466"/>
                <a:gd name="T17" fmla="*/ 0 h 1442"/>
                <a:gd name="T18" fmla="*/ 43 w 466"/>
                <a:gd name="T19" fmla="*/ 1 h 1442"/>
                <a:gd name="T20" fmla="*/ 46 w 466"/>
                <a:gd name="T21" fmla="*/ 3 h 1442"/>
                <a:gd name="T22" fmla="*/ 50 w 466"/>
                <a:gd name="T23" fmla="*/ 6 h 1442"/>
                <a:gd name="T24" fmla="*/ 44 w 466"/>
                <a:gd name="T25" fmla="*/ 32 h 1442"/>
                <a:gd name="T26" fmla="*/ 40 w 466"/>
                <a:gd name="T27" fmla="*/ 27 h 1442"/>
                <a:gd name="T28" fmla="*/ 38 w 466"/>
                <a:gd name="T29" fmla="*/ 26 h 1442"/>
                <a:gd name="T30" fmla="*/ 37 w 466"/>
                <a:gd name="T31" fmla="*/ 25 h 1442"/>
                <a:gd name="T32" fmla="*/ 36 w 466"/>
                <a:gd name="T33" fmla="*/ 25 h 1442"/>
                <a:gd name="T34" fmla="*/ 34 w 466"/>
                <a:gd name="T35" fmla="*/ 24 h 1442"/>
                <a:gd name="T36" fmla="*/ 31 w 466"/>
                <a:gd name="T37" fmla="*/ 25 h 1442"/>
                <a:gd name="T38" fmla="*/ 29 w 466"/>
                <a:gd name="T39" fmla="*/ 26 h 1442"/>
                <a:gd name="T40" fmla="*/ 26 w 466"/>
                <a:gd name="T41" fmla="*/ 28 h 1442"/>
                <a:gd name="T42" fmla="*/ 25 w 466"/>
                <a:gd name="T43" fmla="*/ 30 h 1442"/>
                <a:gd name="T44" fmla="*/ 23 w 466"/>
                <a:gd name="T45" fmla="*/ 34 h 1442"/>
                <a:gd name="T46" fmla="*/ 21 w 466"/>
                <a:gd name="T47" fmla="*/ 37 h 1442"/>
                <a:gd name="T48" fmla="*/ 20 w 466"/>
                <a:gd name="T49" fmla="*/ 41 h 1442"/>
                <a:gd name="T50" fmla="*/ 19 w 466"/>
                <a:gd name="T51" fmla="*/ 45 h 1442"/>
                <a:gd name="T52" fmla="*/ 18 w 466"/>
                <a:gd name="T53" fmla="*/ 55 h 1442"/>
                <a:gd name="T54" fmla="*/ 17 w 466"/>
                <a:gd name="T55" fmla="*/ 64 h 1442"/>
                <a:gd name="T56" fmla="*/ 16 w 466"/>
                <a:gd name="T57" fmla="*/ 74 h 1442"/>
                <a:gd name="T58" fmla="*/ 16 w 466"/>
                <a:gd name="T59" fmla="*/ 82 h 1442"/>
                <a:gd name="T60" fmla="*/ 0 w 466"/>
                <a:gd name="T61" fmla="*/ 160 h 1442"/>
                <a:gd name="T62" fmla="*/ 16 w 466"/>
                <a:gd name="T63" fmla="*/ 5 h 14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6" h="1442">
                  <a:moveTo>
                    <a:pt x="145" y="189"/>
                  </a:moveTo>
                  <a:lnTo>
                    <a:pt x="167" y="152"/>
                  </a:lnTo>
                  <a:lnTo>
                    <a:pt x="187" y="117"/>
                  </a:lnTo>
                  <a:lnTo>
                    <a:pt x="198" y="100"/>
                  </a:lnTo>
                  <a:lnTo>
                    <a:pt x="208" y="84"/>
                  </a:lnTo>
                  <a:lnTo>
                    <a:pt x="219" y="70"/>
                  </a:lnTo>
                  <a:lnTo>
                    <a:pt x="229" y="56"/>
                  </a:lnTo>
                  <a:lnTo>
                    <a:pt x="240" y="44"/>
                  </a:lnTo>
                  <a:lnTo>
                    <a:pt x="252" y="33"/>
                  </a:lnTo>
                  <a:lnTo>
                    <a:pt x="264" y="24"/>
                  </a:lnTo>
                  <a:lnTo>
                    <a:pt x="277" y="15"/>
                  </a:lnTo>
                  <a:lnTo>
                    <a:pt x="290" y="9"/>
                  </a:lnTo>
                  <a:lnTo>
                    <a:pt x="304" y="4"/>
                  </a:lnTo>
                  <a:lnTo>
                    <a:pt x="319" y="1"/>
                  </a:lnTo>
                  <a:lnTo>
                    <a:pt x="334" y="0"/>
                  </a:lnTo>
                  <a:lnTo>
                    <a:pt x="343" y="1"/>
                  </a:lnTo>
                  <a:lnTo>
                    <a:pt x="352" y="1"/>
                  </a:lnTo>
                  <a:lnTo>
                    <a:pt x="359" y="3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400" y="20"/>
                  </a:lnTo>
                  <a:lnTo>
                    <a:pt x="416" y="30"/>
                  </a:lnTo>
                  <a:lnTo>
                    <a:pt x="433" y="43"/>
                  </a:lnTo>
                  <a:lnTo>
                    <a:pt x="449" y="57"/>
                  </a:lnTo>
                  <a:lnTo>
                    <a:pt x="466" y="72"/>
                  </a:lnTo>
                  <a:lnTo>
                    <a:pt x="393" y="291"/>
                  </a:lnTo>
                  <a:lnTo>
                    <a:pt x="373" y="267"/>
                  </a:lnTo>
                  <a:lnTo>
                    <a:pt x="355" y="244"/>
                  </a:lnTo>
                  <a:lnTo>
                    <a:pt x="349" y="239"/>
                  </a:lnTo>
                  <a:lnTo>
                    <a:pt x="345" y="234"/>
                  </a:lnTo>
                  <a:lnTo>
                    <a:pt x="340" y="229"/>
                  </a:lnTo>
                  <a:lnTo>
                    <a:pt x="333" y="226"/>
                  </a:lnTo>
                  <a:lnTo>
                    <a:pt x="328" y="223"/>
                  </a:lnTo>
                  <a:lnTo>
                    <a:pt x="320" y="221"/>
                  </a:lnTo>
                  <a:lnTo>
                    <a:pt x="314" y="219"/>
                  </a:lnTo>
                  <a:lnTo>
                    <a:pt x="305" y="218"/>
                  </a:lnTo>
                  <a:lnTo>
                    <a:pt x="292" y="219"/>
                  </a:lnTo>
                  <a:lnTo>
                    <a:pt x="280" y="223"/>
                  </a:lnTo>
                  <a:lnTo>
                    <a:pt x="268" y="227"/>
                  </a:lnTo>
                  <a:lnTo>
                    <a:pt x="256" y="234"/>
                  </a:lnTo>
                  <a:lnTo>
                    <a:pt x="247" y="241"/>
                  </a:lnTo>
                  <a:lnTo>
                    <a:pt x="237" y="251"/>
                  </a:lnTo>
                  <a:lnTo>
                    <a:pt x="227" y="262"/>
                  </a:lnTo>
                  <a:lnTo>
                    <a:pt x="220" y="274"/>
                  </a:lnTo>
                  <a:lnTo>
                    <a:pt x="211" y="288"/>
                  </a:lnTo>
                  <a:lnTo>
                    <a:pt x="203" y="302"/>
                  </a:lnTo>
                  <a:lnTo>
                    <a:pt x="197" y="318"/>
                  </a:lnTo>
                  <a:lnTo>
                    <a:pt x="190" y="334"/>
                  </a:lnTo>
                  <a:lnTo>
                    <a:pt x="185" y="353"/>
                  </a:lnTo>
                  <a:lnTo>
                    <a:pt x="180" y="371"/>
                  </a:lnTo>
                  <a:lnTo>
                    <a:pt x="175" y="389"/>
                  </a:lnTo>
                  <a:lnTo>
                    <a:pt x="171" y="410"/>
                  </a:lnTo>
                  <a:lnTo>
                    <a:pt x="163" y="451"/>
                  </a:lnTo>
                  <a:lnTo>
                    <a:pt x="158" y="493"/>
                  </a:lnTo>
                  <a:lnTo>
                    <a:pt x="154" y="537"/>
                  </a:lnTo>
                  <a:lnTo>
                    <a:pt x="150" y="581"/>
                  </a:lnTo>
                  <a:lnTo>
                    <a:pt x="148" y="624"/>
                  </a:lnTo>
                  <a:lnTo>
                    <a:pt x="146" y="666"/>
                  </a:lnTo>
                  <a:lnTo>
                    <a:pt x="146" y="705"/>
                  </a:lnTo>
                  <a:lnTo>
                    <a:pt x="145" y="743"/>
                  </a:lnTo>
                  <a:lnTo>
                    <a:pt x="145" y="1442"/>
                  </a:lnTo>
                  <a:lnTo>
                    <a:pt x="0" y="1442"/>
                  </a:lnTo>
                  <a:lnTo>
                    <a:pt x="0" y="44"/>
                  </a:lnTo>
                  <a:lnTo>
                    <a:pt x="145" y="44"/>
                  </a:lnTo>
                  <a:lnTo>
                    <a:pt x="145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150"/>
            <p:cNvSpPr>
              <a:spLocks noChangeAspect="1"/>
            </p:cNvSpPr>
            <p:nvPr/>
          </p:nvSpPr>
          <p:spPr bwMode="black">
            <a:xfrm>
              <a:off x="4678" y="2205"/>
              <a:ext cx="99" cy="241"/>
            </a:xfrm>
            <a:custGeom>
              <a:avLst/>
              <a:gdLst>
                <a:gd name="T0" fmla="*/ 0 w 888"/>
                <a:gd name="T1" fmla="*/ 0 h 2169"/>
                <a:gd name="T2" fmla="*/ 18 w 888"/>
                <a:gd name="T3" fmla="*/ 0 h 2169"/>
                <a:gd name="T4" fmla="*/ 52 w 888"/>
                <a:gd name="T5" fmla="*/ 112 h 2169"/>
                <a:gd name="T6" fmla="*/ 81 w 888"/>
                <a:gd name="T7" fmla="*/ 0 h 2169"/>
                <a:gd name="T8" fmla="*/ 99 w 888"/>
                <a:gd name="T9" fmla="*/ 0 h 2169"/>
                <a:gd name="T10" fmla="*/ 31 w 888"/>
                <a:gd name="T11" fmla="*/ 241 h 2169"/>
                <a:gd name="T12" fmla="*/ 13 w 888"/>
                <a:gd name="T13" fmla="*/ 241 h 2169"/>
                <a:gd name="T14" fmla="*/ 42 w 888"/>
                <a:gd name="T15" fmla="*/ 141 h 2169"/>
                <a:gd name="T16" fmla="*/ 0 w 888"/>
                <a:gd name="T17" fmla="*/ 0 h 2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8" h="2169">
                  <a:moveTo>
                    <a:pt x="0" y="0"/>
                  </a:moveTo>
                  <a:lnTo>
                    <a:pt x="160" y="0"/>
                  </a:lnTo>
                  <a:lnTo>
                    <a:pt x="466" y="1004"/>
                  </a:lnTo>
                  <a:lnTo>
                    <a:pt x="728" y="0"/>
                  </a:lnTo>
                  <a:lnTo>
                    <a:pt x="888" y="0"/>
                  </a:lnTo>
                  <a:lnTo>
                    <a:pt x="277" y="2169"/>
                  </a:lnTo>
                  <a:lnTo>
                    <a:pt x="115" y="2169"/>
                  </a:lnTo>
                  <a:lnTo>
                    <a:pt x="378" y="1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151"/>
            <p:cNvSpPr>
              <a:spLocks noChangeAspect="1"/>
            </p:cNvSpPr>
            <p:nvPr/>
          </p:nvSpPr>
          <p:spPr bwMode="black">
            <a:xfrm>
              <a:off x="5175" y="1660"/>
              <a:ext cx="170" cy="60"/>
            </a:xfrm>
            <a:custGeom>
              <a:avLst/>
              <a:gdLst>
                <a:gd name="T0" fmla="*/ 167 w 1529"/>
                <a:gd name="T1" fmla="*/ 3 h 538"/>
                <a:gd name="T2" fmla="*/ 160 w 1529"/>
                <a:gd name="T3" fmla="*/ 9 h 538"/>
                <a:gd name="T4" fmla="*/ 152 w 1529"/>
                <a:gd name="T5" fmla="*/ 15 h 538"/>
                <a:gd name="T6" fmla="*/ 144 w 1529"/>
                <a:gd name="T7" fmla="*/ 20 h 538"/>
                <a:gd name="T8" fmla="*/ 135 w 1529"/>
                <a:gd name="T9" fmla="*/ 25 h 538"/>
                <a:gd name="T10" fmla="*/ 126 w 1529"/>
                <a:gd name="T11" fmla="*/ 30 h 538"/>
                <a:gd name="T12" fmla="*/ 116 w 1529"/>
                <a:gd name="T13" fmla="*/ 34 h 538"/>
                <a:gd name="T14" fmla="*/ 106 w 1529"/>
                <a:gd name="T15" fmla="*/ 38 h 538"/>
                <a:gd name="T16" fmla="*/ 95 w 1529"/>
                <a:gd name="T17" fmla="*/ 42 h 538"/>
                <a:gd name="T18" fmla="*/ 84 w 1529"/>
                <a:gd name="T19" fmla="*/ 46 h 538"/>
                <a:gd name="T20" fmla="*/ 72 w 1529"/>
                <a:gd name="T21" fmla="*/ 49 h 538"/>
                <a:gd name="T22" fmla="*/ 60 w 1529"/>
                <a:gd name="T23" fmla="*/ 52 h 538"/>
                <a:gd name="T24" fmla="*/ 47 w 1529"/>
                <a:gd name="T25" fmla="*/ 54 h 538"/>
                <a:gd name="T26" fmla="*/ 34 w 1529"/>
                <a:gd name="T27" fmla="*/ 56 h 538"/>
                <a:gd name="T28" fmla="*/ 21 w 1529"/>
                <a:gd name="T29" fmla="*/ 58 h 538"/>
                <a:gd name="T30" fmla="*/ 7 w 1529"/>
                <a:gd name="T31" fmla="*/ 59 h 538"/>
                <a:gd name="T32" fmla="*/ 7 w 1529"/>
                <a:gd name="T33" fmla="*/ 60 h 538"/>
                <a:gd name="T34" fmla="*/ 22 w 1529"/>
                <a:gd name="T35" fmla="*/ 59 h 538"/>
                <a:gd name="T36" fmla="*/ 36 w 1529"/>
                <a:gd name="T37" fmla="*/ 57 h 538"/>
                <a:gd name="T38" fmla="*/ 50 w 1529"/>
                <a:gd name="T39" fmla="*/ 56 h 538"/>
                <a:gd name="T40" fmla="*/ 63 w 1529"/>
                <a:gd name="T41" fmla="*/ 53 h 538"/>
                <a:gd name="T42" fmla="*/ 76 w 1529"/>
                <a:gd name="T43" fmla="*/ 51 h 538"/>
                <a:gd name="T44" fmla="*/ 88 w 1529"/>
                <a:gd name="T45" fmla="*/ 48 h 538"/>
                <a:gd name="T46" fmla="*/ 99 w 1529"/>
                <a:gd name="T47" fmla="*/ 45 h 538"/>
                <a:gd name="T48" fmla="*/ 110 w 1529"/>
                <a:gd name="T49" fmla="*/ 41 h 538"/>
                <a:gd name="T50" fmla="*/ 120 w 1529"/>
                <a:gd name="T51" fmla="*/ 37 h 538"/>
                <a:gd name="T52" fmla="*/ 129 w 1529"/>
                <a:gd name="T53" fmla="*/ 32 h 538"/>
                <a:gd name="T54" fmla="*/ 138 w 1529"/>
                <a:gd name="T55" fmla="*/ 27 h 538"/>
                <a:gd name="T56" fmla="*/ 147 w 1529"/>
                <a:gd name="T57" fmla="*/ 22 h 538"/>
                <a:gd name="T58" fmla="*/ 154 w 1529"/>
                <a:gd name="T59" fmla="*/ 16 h 538"/>
                <a:gd name="T60" fmla="*/ 161 w 1529"/>
                <a:gd name="T61" fmla="*/ 10 h 538"/>
                <a:gd name="T62" fmla="*/ 167 w 1529"/>
                <a:gd name="T63" fmla="*/ 3 h 5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29" h="538">
                  <a:moveTo>
                    <a:pt x="1529" y="0"/>
                  </a:moveTo>
                  <a:lnTo>
                    <a:pt x="1499" y="28"/>
                  </a:lnTo>
                  <a:lnTo>
                    <a:pt x="1469" y="55"/>
                  </a:lnTo>
                  <a:lnTo>
                    <a:pt x="1437" y="82"/>
                  </a:lnTo>
                  <a:lnTo>
                    <a:pt x="1403" y="108"/>
                  </a:lnTo>
                  <a:lnTo>
                    <a:pt x="1369" y="133"/>
                  </a:lnTo>
                  <a:lnTo>
                    <a:pt x="1333" y="158"/>
                  </a:lnTo>
                  <a:lnTo>
                    <a:pt x="1296" y="181"/>
                  </a:lnTo>
                  <a:lnTo>
                    <a:pt x="1257" y="204"/>
                  </a:lnTo>
                  <a:lnTo>
                    <a:pt x="1217" y="227"/>
                  </a:lnTo>
                  <a:lnTo>
                    <a:pt x="1177" y="249"/>
                  </a:lnTo>
                  <a:lnTo>
                    <a:pt x="1135" y="269"/>
                  </a:lnTo>
                  <a:lnTo>
                    <a:pt x="1092" y="289"/>
                  </a:lnTo>
                  <a:lnTo>
                    <a:pt x="1046" y="308"/>
                  </a:lnTo>
                  <a:lnTo>
                    <a:pt x="1001" y="326"/>
                  </a:lnTo>
                  <a:lnTo>
                    <a:pt x="954" y="345"/>
                  </a:lnTo>
                  <a:lnTo>
                    <a:pt x="907" y="362"/>
                  </a:lnTo>
                  <a:lnTo>
                    <a:pt x="857" y="378"/>
                  </a:lnTo>
                  <a:lnTo>
                    <a:pt x="807" y="393"/>
                  </a:lnTo>
                  <a:lnTo>
                    <a:pt x="756" y="409"/>
                  </a:lnTo>
                  <a:lnTo>
                    <a:pt x="704" y="423"/>
                  </a:lnTo>
                  <a:lnTo>
                    <a:pt x="650" y="437"/>
                  </a:lnTo>
                  <a:lnTo>
                    <a:pt x="596" y="449"/>
                  </a:lnTo>
                  <a:lnTo>
                    <a:pt x="541" y="462"/>
                  </a:lnTo>
                  <a:lnTo>
                    <a:pt x="485" y="472"/>
                  </a:lnTo>
                  <a:lnTo>
                    <a:pt x="427" y="483"/>
                  </a:lnTo>
                  <a:lnTo>
                    <a:pt x="369" y="493"/>
                  </a:lnTo>
                  <a:lnTo>
                    <a:pt x="310" y="503"/>
                  </a:lnTo>
                  <a:lnTo>
                    <a:pt x="250" y="511"/>
                  </a:lnTo>
                  <a:lnTo>
                    <a:pt x="188" y="519"/>
                  </a:lnTo>
                  <a:lnTo>
                    <a:pt x="127" y="525"/>
                  </a:lnTo>
                  <a:lnTo>
                    <a:pt x="64" y="532"/>
                  </a:lnTo>
                  <a:lnTo>
                    <a:pt x="0" y="538"/>
                  </a:lnTo>
                  <a:lnTo>
                    <a:pt x="67" y="535"/>
                  </a:lnTo>
                  <a:lnTo>
                    <a:pt x="134" y="531"/>
                  </a:lnTo>
                  <a:lnTo>
                    <a:pt x="200" y="527"/>
                  </a:lnTo>
                  <a:lnTo>
                    <a:pt x="264" y="520"/>
                  </a:lnTo>
                  <a:lnTo>
                    <a:pt x="327" y="514"/>
                  </a:lnTo>
                  <a:lnTo>
                    <a:pt x="389" y="506"/>
                  </a:lnTo>
                  <a:lnTo>
                    <a:pt x="450" y="498"/>
                  </a:lnTo>
                  <a:lnTo>
                    <a:pt x="510" y="489"/>
                  </a:lnTo>
                  <a:lnTo>
                    <a:pt x="567" y="479"/>
                  </a:lnTo>
                  <a:lnTo>
                    <a:pt x="624" y="468"/>
                  </a:lnTo>
                  <a:lnTo>
                    <a:pt x="681" y="456"/>
                  </a:lnTo>
                  <a:lnTo>
                    <a:pt x="735" y="443"/>
                  </a:lnTo>
                  <a:lnTo>
                    <a:pt x="788" y="429"/>
                  </a:lnTo>
                  <a:lnTo>
                    <a:pt x="840" y="415"/>
                  </a:lnTo>
                  <a:lnTo>
                    <a:pt x="890" y="400"/>
                  </a:lnTo>
                  <a:lnTo>
                    <a:pt x="939" y="384"/>
                  </a:lnTo>
                  <a:lnTo>
                    <a:pt x="987" y="366"/>
                  </a:lnTo>
                  <a:lnTo>
                    <a:pt x="1033" y="348"/>
                  </a:lnTo>
                  <a:lnTo>
                    <a:pt x="1079" y="330"/>
                  </a:lnTo>
                  <a:lnTo>
                    <a:pt x="1122" y="309"/>
                  </a:lnTo>
                  <a:lnTo>
                    <a:pt x="1164" y="289"/>
                  </a:lnTo>
                  <a:lnTo>
                    <a:pt x="1205" y="267"/>
                  </a:lnTo>
                  <a:lnTo>
                    <a:pt x="1244" y="244"/>
                  </a:lnTo>
                  <a:lnTo>
                    <a:pt x="1282" y="220"/>
                  </a:lnTo>
                  <a:lnTo>
                    <a:pt x="1318" y="197"/>
                  </a:lnTo>
                  <a:lnTo>
                    <a:pt x="1352" y="171"/>
                  </a:lnTo>
                  <a:lnTo>
                    <a:pt x="1386" y="145"/>
                  </a:lnTo>
                  <a:lnTo>
                    <a:pt x="1417" y="118"/>
                  </a:lnTo>
                  <a:lnTo>
                    <a:pt x="1448" y="90"/>
                  </a:lnTo>
                  <a:lnTo>
                    <a:pt x="1477" y="60"/>
                  </a:lnTo>
                  <a:lnTo>
                    <a:pt x="1504" y="30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152"/>
            <p:cNvSpPr>
              <a:spLocks noChangeAspect="1"/>
            </p:cNvSpPr>
            <p:nvPr/>
          </p:nvSpPr>
          <p:spPr bwMode="black">
            <a:xfrm>
              <a:off x="3510" y="720"/>
              <a:ext cx="558" cy="194"/>
            </a:xfrm>
            <a:custGeom>
              <a:avLst/>
              <a:gdLst>
                <a:gd name="T0" fmla="*/ 451 w 5024"/>
                <a:gd name="T1" fmla="*/ 0 h 1747"/>
                <a:gd name="T2" fmla="*/ 439 w 5024"/>
                <a:gd name="T3" fmla="*/ 3 h 1747"/>
                <a:gd name="T4" fmla="*/ 427 w 5024"/>
                <a:gd name="T5" fmla="*/ 6 h 1747"/>
                <a:gd name="T6" fmla="*/ 416 w 5024"/>
                <a:gd name="T7" fmla="*/ 11 h 1747"/>
                <a:gd name="T8" fmla="*/ 406 w 5024"/>
                <a:gd name="T9" fmla="*/ 17 h 1747"/>
                <a:gd name="T10" fmla="*/ 396 w 5024"/>
                <a:gd name="T11" fmla="*/ 25 h 1747"/>
                <a:gd name="T12" fmla="*/ 388 w 5024"/>
                <a:gd name="T13" fmla="*/ 33 h 1747"/>
                <a:gd name="T14" fmla="*/ 380 w 5024"/>
                <a:gd name="T15" fmla="*/ 43 h 1747"/>
                <a:gd name="T16" fmla="*/ 341 w 5024"/>
                <a:gd name="T17" fmla="*/ 41 h 1747"/>
                <a:gd name="T18" fmla="*/ 292 w 5024"/>
                <a:gd name="T19" fmla="*/ 38 h 1747"/>
                <a:gd name="T20" fmla="*/ 246 w 5024"/>
                <a:gd name="T21" fmla="*/ 36 h 1747"/>
                <a:gd name="T22" fmla="*/ 202 w 5024"/>
                <a:gd name="T23" fmla="*/ 37 h 1747"/>
                <a:gd name="T24" fmla="*/ 186 w 5024"/>
                <a:gd name="T25" fmla="*/ 37 h 1747"/>
                <a:gd name="T26" fmla="*/ 165 w 5024"/>
                <a:gd name="T27" fmla="*/ 38 h 1747"/>
                <a:gd name="T28" fmla="*/ 140 w 5024"/>
                <a:gd name="T29" fmla="*/ 41 h 1747"/>
                <a:gd name="T30" fmla="*/ 116 w 5024"/>
                <a:gd name="T31" fmla="*/ 45 h 1747"/>
                <a:gd name="T32" fmla="*/ 93 w 5024"/>
                <a:gd name="T33" fmla="*/ 50 h 1747"/>
                <a:gd name="T34" fmla="*/ 67 w 5024"/>
                <a:gd name="T35" fmla="*/ 59 h 1747"/>
                <a:gd name="T36" fmla="*/ 45 w 5024"/>
                <a:gd name="T37" fmla="*/ 70 h 1747"/>
                <a:gd name="T38" fmla="*/ 27 w 5024"/>
                <a:gd name="T39" fmla="*/ 83 h 1747"/>
                <a:gd name="T40" fmla="*/ 14 w 5024"/>
                <a:gd name="T41" fmla="*/ 98 h 1747"/>
                <a:gd name="T42" fmla="*/ 5 w 5024"/>
                <a:gd name="T43" fmla="*/ 115 h 1747"/>
                <a:gd name="T44" fmla="*/ 1 w 5024"/>
                <a:gd name="T45" fmla="*/ 133 h 1747"/>
                <a:gd name="T46" fmla="*/ 0 w 5024"/>
                <a:gd name="T47" fmla="*/ 153 h 1747"/>
                <a:gd name="T48" fmla="*/ 4 w 5024"/>
                <a:gd name="T49" fmla="*/ 174 h 1747"/>
                <a:gd name="T50" fmla="*/ 5 w 5024"/>
                <a:gd name="T51" fmla="*/ 172 h 1747"/>
                <a:gd name="T52" fmla="*/ 10 w 5024"/>
                <a:gd name="T53" fmla="*/ 162 h 1747"/>
                <a:gd name="T54" fmla="*/ 29 w 5024"/>
                <a:gd name="T55" fmla="*/ 141 h 1747"/>
                <a:gd name="T56" fmla="*/ 57 w 5024"/>
                <a:gd name="T57" fmla="*/ 125 h 1747"/>
                <a:gd name="T58" fmla="*/ 93 w 5024"/>
                <a:gd name="T59" fmla="*/ 112 h 1747"/>
                <a:gd name="T60" fmla="*/ 138 w 5024"/>
                <a:gd name="T61" fmla="*/ 104 h 1747"/>
                <a:gd name="T62" fmla="*/ 190 w 5024"/>
                <a:gd name="T63" fmla="*/ 100 h 1747"/>
                <a:gd name="T64" fmla="*/ 249 w 5024"/>
                <a:gd name="T65" fmla="*/ 101 h 1747"/>
                <a:gd name="T66" fmla="*/ 313 w 5024"/>
                <a:gd name="T67" fmla="*/ 105 h 1747"/>
                <a:gd name="T68" fmla="*/ 366 w 5024"/>
                <a:gd name="T69" fmla="*/ 116 h 1747"/>
                <a:gd name="T70" fmla="*/ 371 w 5024"/>
                <a:gd name="T71" fmla="*/ 133 h 1747"/>
                <a:gd name="T72" fmla="*/ 379 w 5024"/>
                <a:gd name="T73" fmla="*/ 148 h 1747"/>
                <a:gd name="T74" fmla="*/ 389 w 5024"/>
                <a:gd name="T75" fmla="*/ 161 h 1747"/>
                <a:gd name="T76" fmla="*/ 401 w 5024"/>
                <a:gd name="T77" fmla="*/ 173 h 1747"/>
                <a:gd name="T78" fmla="*/ 415 w 5024"/>
                <a:gd name="T79" fmla="*/ 182 h 1747"/>
                <a:gd name="T80" fmla="*/ 431 w 5024"/>
                <a:gd name="T81" fmla="*/ 189 h 1747"/>
                <a:gd name="T82" fmla="*/ 448 w 5024"/>
                <a:gd name="T83" fmla="*/ 193 h 1747"/>
                <a:gd name="T84" fmla="*/ 466 w 5024"/>
                <a:gd name="T85" fmla="*/ 194 h 1747"/>
                <a:gd name="T86" fmla="*/ 486 w 5024"/>
                <a:gd name="T87" fmla="*/ 191 h 1747"/>
                <a:gd name="T88" fmla="*/ 504 w 5024"/>
                <a:gd name="T89" fmla="*/ 184 h 1747"/>
                <a:gd name="T90" fmla="*/ 520 w 5024"/>
                <a:gd name="T91" fmla="*/ 175 h 1747"/>
                <a:gd name="T92" fmla="*/ 533 w 5024"/>
                <a:gd name="T93" fmla="*/ 162 h 1747"/>
                <a:gd name="T94" fmla="*/ 544 w 5024"/>
                <a:gd name="T95" fmla="*/ 147 h 1747"/>
                <a:gd name="T96" fmla="*/ 552 w 5024"/>
                <a:gd name="T97" fmla="*/ 130 h 1747"/>
                <a:gd name="T98" fmla="*/ 557 w 5024"/>
                <a:gd name="T99" fmla="*/ 112 h 1747"/>
                <a:gd name="T100" fmla="*/ 558 w 5024"/>
                <a:gd name="T101" fmla="*/ 92 h 1747"/>
                <a:gd name="T102" fmla="*/ 555 w 5024"/>
                <a:gd name="T103" fmla="*/ 73 h 1747"/>
                <a:gd name="T104" fmla="*/ 549 w 5024"/>
                <a:gd name="T105" fmla="*/ 55 h 1747"/>
                <a:gd name="T106" fmla="*/ 539 w 5024"/>
                <a:gd name="T107" fmla="*/ 39 h 1747"/>
                <a:gd name="T108" fmla="*/ 527 w 5024"/>
                <a:gd name="T109" fmla="*/ 25 h 1747"/>
                <a:gd name="T110" fmla="*/ 512 w 5024"/>
                <a:gd name="T111" fmla="*/ 14 h 1747"/>
                <a:gd name="T112" fmla="*/ 495 w 5024"/>
                <a:gd name="T113" fmla="*/ 6 h 1747"/>
                <a:gd name="T114" fmla="*/ 476 w 5024"/>
                <a:gd name="T115" fmla="*/ 1 h 17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024" h="1747">
                  <a:moveTo>
                    <a:pt x="4150" y="0"/>
                  </a:moveTo>
                  <a:lnTo>
                    <a:pt x="4122" y="0"/>
                  </a:lnTo>
                  <a:lnTo>
                    <a:pt x="4093" y="2"/>
                  </a:lnTo>
                  <a:lnTo>
                    <a:pt x="4065" y="4"/>
                  </a:lnTo>
                  <a:lnTo>
                    <a:pt x="4037" y="8"/>
                  </a:lnTo>
                  <a:lnTo>
                    <a:pt x="4010" y="12"/>
                  </a:lnTo>
                  <a:lnTo>
                    <a:pt x="3981" y="16"/>
                  </a:lnTo>
                  <a:lnTo>
                    <a:pt x="3954" y="23"/>
                  </a:lnTo>
                  <a:lnTo>
                    <a:pt x="3927" y="29"/>
                  </a:lnTo>
                  <a:lnTo>
                    <a:pt x="3901" y="37"/>
                  </a:lnTo>
                  <a:lnTo>
                    <a:pt x="3874" y="44"/>
                  </a:lnTo>
                  <a:lnTo>
                    <a:pt x="3848" y="54"/>
                  </a:lnTo>
                  <a:lnTo>
                    <a:pt x="3824" y="64"/>
                  </a:lnTo>
                  <a:lnTo>
                    <a:pt x="3798" y="75"/>
                  </a:lnTo>
                  <a:lnTo>
                    <a:pt x="3773" y="85"/>
                  </a:lnTo>
                  <a:lnTo>
                    <a:pt x="3749" y="98"/>
                  </a:lnTo>
                  <a:lnTo>
                    <a:pt x="3724" y="111"/>
                  </a:lnTo>
                  <a:lnTo>
                    <a:pt x="3700" y="124"/>
                  </a:lnTo>
                  <a:lnTo>
                    <a:pt x="3677" y="140"/>
                  </a:lnTo>
                  <a:lnTo>
                    <a:pt x="3655" y="154"/>
                  </a:lnTo>
                  <a:lnTo>
                    <a:pt x="3632" y="170"/>
                  </a:lnTo>
                  <a:lnTo>
                    <a:pt x="3610" y="186"/>
                  </a:lnTo>
                  <a:lnTo>
                    <a:pt x="3589" y="203"/>
                  </a:lnTo>
                  <a:lnTo>
                    <a:pt x="3568" y="221"/>
                  </a:lnTo>
                  <a:lnTo>
                    <a:pt x="3548" y="239"/>
                  </a:lnTo>
                  <a:lnTo>
                    <a:pt x="3528" y="259"/>
                  </a:lnTo>
                  <a:lnTo>
                    <a:pt x="3510" y="278"/>
                  </a:lnTo>
                  <a:lnTo>
                    <a:pt x="3490" y="299"/>
                  </a:lnTo>
                  <a:lnTo>
                    <a:pt x="3473" y="319"/>
                  </a:lnTo>
                  <a:lnTo>
                    <a:pt x="3456" y="341"/>
                  </a:lnTo>
                  <a:lnTo>
                    <a:pt x="3438" y="362"/>
                  </a:lnTo>
                  <a:lnTo>
                    <a:pt x="3423" y="385"/>
                  </a:lnTo>
                  <a:lnTo>
                    <a:pt x="3408" y="408"/>
                  </a:lnTo>
                  <a:lnTo>
                    <a:pt x="3293" y="395"/>
                  </a:lnTo>
                  <a:lnTo>
                    <a:pt x="3180" y="383"/>
                  </a:lnTo>
                  <a:lnTo>
                    <a:pt x="3069" y="371"/>
                  </a:lnTo>
                  <a:lnTo>
                    <a:pt x="2957" y="361"/>
                  </a:lnTo>
                  <a:lnTo>
                    <a:pt x="2848" y="353"/>
                  </a:lnTo>
                  <a:lnTo>
                    <a:pt x="2739" y="345"/>
                  </a:lnTo>
                  <a:lnTo>
                    <a:pt x="2632" y="339"/>
                  </a:lnTo>
                  <a:lnTo>
                    <a:pt x="2525" y="333"/>
                  </a:lnTo>
                  <a:lnTo>
                    <a:pt x="2419" y="329"/>
                  </a:lnTo>
                  <a:lnTo>
                    <a:pt x="2316" y="326"/>
                  </a:lnTo>
                  <a:lnTo>
                    <a:pt x="2213" y="325"/>
                  </a:lnTo>
                  <a:lnTo>
                    <a:pt x="2111" y="323"/>
                  </a:lnTo>
                  <a:lnTo>
                    <a:pt x="2012" y="325"/>
                  </a:lnTo>
                  <a:lnTo>
                    <a:pt x="1912" y="327"/>
                  </a:lnTo>
                  <a:lnTo>
                    <a:pt x="1815" y="330"/>
                  </a:lnTo>
                  <a:lnTo>
                    <a:pt x="1719" y="335"/>
                  </a:lnTo>
                  <a:lnTo>
                    <a:pt x="1706" y="335"/>
                  </a:lnTo>
                  <a:lnTo>
                    <a:pt x="1689" y="335"/>
                  </a:lnTo>
                  <a:lnTo>
                    <a:pt x="1674" y="335"/>
                  </a:lnTo>
                  <a:lnTo>
                    <a:pt x="1660" y="335"/>
                  </a:lnTo>
                  <a:lnTo>
                    <a:pt x="1601" y="337"/>
                  </a:lnTo>
                  <a:lnTo>
                    <a:pt x="1542" y="342"/>
                  </a:lnTo>
                  <a:lnTo>
                    <a:pt x="1484" y="346"/>
                  </a:lnTo>
                  <a:lnTo>
                    <a:pt x="1425" y="352"/>
                  </a:lnTo>
                  <a:lnTo>
                    <a:pt x="1369" y="357"/>
                  </a:lnTo>
                  <a:lnTo>
                    <a:pt x="1313" y="363"/>
                  </a:lnTo>
                  <a:lnTo>
                    <a:pt x="1257" y="371"/>
                  </a:lnTo>
                  <a:lnTo>
                    <a:pt x="1202" y="379"/>
                  </a:lnTo>
                  <a:lnTo>
                    <a:pt x="1147" y="387"/>
                  </a:lnTo>
                  <a:lnTo>
                    <a:pt x="1094" y="396"/>
                  </a:lnTo>
                  <a:lnTo>
                    <a:pt x="1041" y="406"/>
                  </a:lnTo>
                  <a:lnTo>
                    <a:pt x="990" y="416"/>
                  </a:lnTo>
                  <a:lnTo>
                    <a:pt x="938" y="428"/>
                  </a:lnTo>
                  <a:lnTo>
                    <a:pt x="887" y="440"/>
                  </a:lnTo>
                  <a:lnTo>
                    <a:pt x="837" y="452"/>
                  </a:lnTo>
                  <a:lnTo>
                    <a:pt x="787" y="466"/>
                  </a:lnTo>
                  <a:lnTo>
                    <a:pt x="724" y="486"/>
                  </a:lnTo>
                  <a:lnTo>
                    <a:pt x="664" y="506"/>
                  </a:lnTo>
                  <a:lnTo>
                    <a:pt x="607" y="529"/>
                  </a:lnTo>
                  <a:lnTo>
                    <a:pt x="553" y="553"/>
                  </a:lnTo>
                  <a:lnTo>
                    <a:pt x="501" y="577"/>
                  </a:lnTo>
                  <a:lnTo>
                    <a:pt x="452" y="602"/>
                  </a:lnTo>
                  <a:lnTo>
                    <a:pt x="405" y="630"/>
                  </a:lnTo>
                  <a:lnTo>
                    <a:pt x="362" y="658"/>
                  </a:lnTo>
                  <a:lnTo>
                    <a:pt x="321" y="687"/>
                  </a:lnTo>
                  <a:lnTo>
                    <a:pt x="282" y="717"/>
                  </a:lnTo>
                  <a:lnTo>
                    <a:pt x="246" y="749"/>
                  </a:lnTo>
                  <a:lnTo>
                    <a:pt x="213" y="781"/>
                  </a:lnTo>
                  <a:lnTo>
                    <a:pt x="183" y="815"/>
                  </a:lnTo>
                  <a:lnTo>
                    <a:pt x="153" y="849"/>
                  </a:lnTo>
                  <a:lnTo>
                    <a:pt x="127" y="885"/>
                  </a:lnTo>
                  <a:lnTo>
                    <a:pt x="105" y="921"/>
                  </a:lnTo>
                  <a:lnTo>
                    <a:pt x="83" y="958"/>
                  </a:lnTo>
                  <a:lnTo>
                    <a:pt x="65" y="996"/>
                  </a:lnTo>
                  <a:lnTo>
                    <a:pt x="48" y="1035"/>
                  </a:lnTo>
                  <a:lnTo>
                    <a:pt x="35" y="1075"/>
                  </a:lnTo>
                  <a:lnTo>
                    <a:pt x="24" y="1116"/>
                  </a:lnTo>
                  <a:lnTo>
                    <a:pt x="14" y="1158"/>
                  </a:lnTo>
                  <a:lnTo>
                    <a:pt x="7" y="1201"/>
                  </a:lnTo>
                  <a:lnTo>
                    <a:pt x="3" y="1244"/>
                  </a:lnTo>
                  <a:lnTo>
                    <a:pt x="1" y="1288"/>
                  </a:lnTo>
                  <a:lnTo>
                    <a:pt x="0" y="1333"/>
                  </a:lnTo>
                  <a:lnTo>
                    <a:pt x="2" y="1378"/>
                  </a:lnTo>
                  <a:lnTo>
                    <a:pt x="6" y="1425"/>
                  </a:lnTo>
                  <a:lnTo>
                    <a:pt x="13" y="1471"/>
                  </a:lnTo>
                  <a:lnTo>
                    <a:pt x="21" y="1519"/>
                  </a:lnTo>
                  <a:lnTo>
                    <a:pt x="32" y="1567"/>
                  </a:lnTo>
                  <a:lnTo>
                    <a:pt x="44" y="1616"/>
                  </a:lnTo>
                  <a:lnTo>
                    <a:pt x="45" y="1592"/>
                  </a:lnTo>
                  <a:lnTo>
                    <a:pt x="46" y="1565"/>
                  </a:lnTo>
                  <a:lnTo>
                    <a:pt x="48" y="1551"/>
                  </a:lnTo>
                  <a:lnTo>
                    <a:pt x="51" y="1538"/>
                  </a:lnTo>
                  <a:lnTo>
                    <a:pt x="54" y="1525"/>
                  </a:lnTo>
                  <a:lnTo>
                    <a:pt x="59" y="1514"/>
                  </a:lnTo>
                  <a:lnTo>
                    <a:pt x="87" y="1460"/>
                  </a:lnTo>
                  <a:lnTo>
                    <a:pt x="122" y="1409"/>
                  </a:lnTo>
                  <a:lnTo>
                    <a:pt x="162" y="1362"/>
                  </a:lnTo>
                  <a:lnTo>
                    <a:pt x="206" y="1315"/>
                  </a:lnTo>
                  <a:lnTo>
                    <a:pt x="257" y="1272"/>
                  </a:lnTo>
                  <a:lnTo>
                    <a:pt x="312" y="1231"/>
                  </a:lnTo>
                  <a:lnTo>
                    <a:pt x="373" y="1192"/>
                  </a:lnTo>
                  <a:lnTo>
                    <a:pt x="439" y="1156"/>
                  </a:lnTo>
                  <a:lnTo>
                    <a:pt x="510" y="1123"/>
                  </a:lnTo>
                  <a:lnTo>
                    <a:pt x="585" y="1091"/>
                  </a:lnTo>
                  <a:lnTo>
                    <a:pt x="665" y="1062"/>
                  </a:lnTo>
                  <a:lnTo>
                    <a:pt x="750" y="1035"/>
                  </a:lnTo>
                  <a:lnTo>
                    <a:pt x="840" y="1011"/>
                  </a:lnTo>
                  <a:lnTo>
                    <a:pt x="933" y="990"/>
                  </a:lnTo>
                  <a:lnTo>
                    <a:pt x="1032" y="970"/>
                  </a:lnTo>
                  <a:lnTo>
                    <a:pt x="1134" y="954"/>
                  </a:lnTo>
                  <a:lnTo>
                    <a:pt x="1242" y="939"/>
                  </a:lnTo>
                  <a:lnTo>
                    <a:pt x="1353" y="927"/>
                  </a:lnTo>
                  <a:lnTo>
                    <a:pt x="1468" y="917"/>
                  </a:lnTo>
                  <a:lnTo>
                    <a:pt x="1587" y="910"/>
                  </a:lnTo>
                  <a:lnTo>
                    <a:pt x="1709" y="905"/>
                  </a:lnTo>
                  <a:lnTo>
                    <a:pt x="1836" y="902"/>
                  </a:lnTo>
                  <a:lnTo>
                    <a:pt x="1966" y="902"/>
                  </a:lnTo>
                  <a:lnTo>
                    <a:pt x="2100" y="904"/>
                  </a:lnTo>
                  <a:lnTo>
                    <a:pt x="2238" y="909"/>
                  </a:lnTo>
                  <a:lnTo>
                    <a:pt x="2378" y="915"/>
                  </a:lnTo>
                  <a:lnTo>
                    <a:pt x="2523" y="924"/>
                  </a:lnTo>
                  <a:lnTo>
                    <a:pt x="2670" y="936"/>
                  </a:lnTo>
                  <a:lnTo>
                    <a:pt x="2821" y="950"/>
                  </a:lnTo>
                  <a:lnTo>
                    <a:pt x="2974" y="966"/>
                  </a:lnTo>
                  <a:lnTo>
                    <a:pt x="3131" y="984"/>
                  </a:lnTo>
                  <a:lnTo>
                    <a:pt x="3291" y="1005"/>
                  </a:lnTo>
                  <a:lnTo>
                    <a:pt x="3299" y="1044"/>
                  </a:lnTo>
                  <a:lnTo>
                    <a:pt x="3308" y="1083"/>
                  </a:lnTo>
                  <a:lnTo>
                    <a:pt x="3318" y="1121"/>
                  </a:lnTo>
                  <a:lnTo>
                    <a:pt x="3331" y="1157"/>
                  </a:lnTo>
                  <a:lnTo>
                    <a:pt x="3344" y="1194"/>
                  </a:lnTo>
                  <a:lnTo>
                    <a:pt x="3361" y="1230"/>
                  </a:lnTo>
                  <a:lnTo>
                    <a:pt x="3377" y="1264"/>
                  </a:lnTo>
                  <a:lnTo>
                    <a:pt x="3395" y="1299"/>
                  </a:lnTo>
                  <a:lnTo>
                    <a:pt x="3414" y="1332"/>
                  </a:lnTo>
                  <a:lnTo>
                    <a:pt x="3435" y="1364"/>
                  </a:lnTo>
                  <a:lnTo>
                    <a:pt x="3457" y="1395"/>
                  </a:lnTo>
                  <a:lnTo>
                    <a:pt x="3480" y="1425"/>
                  </a:lnTo>
                  <a:lnTo>
                    <a:pt x="3504" y="1454"/>
                  </a:lnTo>
                  <a:lnTo>
                    <a:pt x="3529" y="1482"/>
                  </a:lnTo>
                  <a:lnTo>
                    <a:pt x="3556" y="1509"/>
                  </a:lnTo>
                  <a:lnTo>
                    <a:pt x="3584" y="1534"/>
                  </a:lnTo>
                  <a:lnTo>
                    <a:pt x="3613" y="1559"/>
                  </a:lnTo>
                  <a:lnTo>
                    <a:pt x="3643" y="1581"/>
                  </a:lnTo>
                  <a:lnTo>
                    <a:pt x="3674" y="1603"/>
                  </a:lnTo>
                  <a:lnTo>
                    <a:pt x="3706" y="1624"/>
                  </a:lnTo>
                  <a:lnTo>
                    <a:pt x="3738" y="1642"/>
                  </a:lnTo>
                  <a:lnTo>
                    <a:pt x="3772" y="1660"/>
                  </a:lnTo>
                  <a:lnTo>
                    <a:pt x="3806" y="1676"/>
                  </a:lnTo>
                  <a:lnTo>
                    <a:pt x="3842" y="1691"/>
                  </a:lnTo>
                  <a:lnTo>
                    <a:pt x="3878" y="1704"/>
                  </a:lnTo>
                  <a:lnTo>
                    <a:pt x="3914" y="1714"/>
                  </a:lnTo>
                  <a:lnTo>
                    <a:pt x="3952" y="1724"/>
                  </a:lnTo>
                  <a:lnTo>
                    <a:pt x="3991" y="1733"/>
                  </a:lnTo>
                  <a:lnTo>
                    <a:pt x="4030" y="1738"/>
                  </a:lnTo>
                  <a:lnTo>
                    <a:pt x="4069" y="1744"/>
                  </a:lnTo>
                  <a:lnTo>
                    <a:pt x="4109" y="1746"/>
                  </a:lnTo>
                  <a:lnTo>
                    <a:pt x="4150" y="1747"/>
                  </a:lnTo>
                  <a:lnTo>
                    <a:pt x="4197" y="1746"/>
                  </a:lnTo>
                  <a:lnTo>
                    <a:pt x="4241" y="1743"/>
                  </a:lnTo>
                  <a:lnTo>
                    <a:pt x="4286" y="1737"/>
                  </a:lnTo>
                  <a:lnTo>
                    <a:pt x="4330" y="1730"/>
                  </a:lnTo>
                  <a:lnTo>
                    <a:pt x="4373" y="1720"/>
                  </a:lnTo>
                  <a:lnTo>
                    <a:pt x="4414" y="1708"/>
                  </a:lnTo>
                  <a:lnTo>
                    <a:pt x="4455" y="1694"/>
                  </a:lnTo>
                  <a:lnTo>
                    <a:pt x="4495" y="1678"/>
                  </a:lnTo>
                  <a:lnTo>
                    <a:pt x="4534" y="1660"/>
                  </a:lnTo>
                  <a:lnTo>
                    <a:pt x="4572" y="1641"/>
                  </a:lnTo>
                  <a:lnTo>
                    <a:pt x="4609" y="1620"/>
                  </a:lnTo>
                  <a:lnTo>
                    <a:pt x="4645" y="1598"/>
                  </a:lnTo>
                  <a:lnTo>
                    <a:pt x="4678" y="1573"/>
                  </a:lnTo>
                  <a:lnTo>
                    <a:pt x="4711" y="1547"/>
                  </a:lnTo>
                  <a:lnTo>
                    <a:pt x="4743" y="1520"/>
                  </a:lnTo>
                  <a:lnTo>
                    <a:pt x="4772" y="1491"/>
                  </a:lnTo>
                  <a:lnTo>
                    <a:pt x="4801" y="1460"/>
                  </a:lnTo>
                  <a:lnTo>
                    <a:pt x="4828" y="1428"/>
                  </a:lnTo>
                  <a:lnTo>
                    <a:pt x="4854" y="1395"/>
                  </a:lnTo>
                  <a:lnTo>
                    <a:pt x="4878" y="1361"/>
                  </a:lnTo>
                  <a:lnTo>
                    <a:pt x="4900" y="1325"/>
                  </a:lnTo>
                  <a:lnTo>
                    <a:pt x="4920" y="1289"/>
                  </a:lnTo>
                  <a:lnTo>
                    <a:pt x="4940" y="1252"/>
                  </a:lnTo>
                  <a:lnTo>
                    <a:pt x="4957" y="1213"/>
                  </a:lnTo>
                  <a:lnTo>
                    <a:pt x="4972" y="1173"/>
                  </a:lnTo>
                  <a:lnTo>
                    <a:pt x="4985" y="1133"/>
                  </a:lnTo>
                  <a:lnTo>
                    <a:pt x="4997" y="1091"/>
                  </a:lnTo>
                  <a:lnTo>
                    <a:pt x="5007" y="1049"/>
                  </a:lnTo>
                  <a:lnTo>
                    <a:pt x="5014" y="1006"/>
                  </a:lnTo>
                  <a:lnTo>
                    <a:pt x="5019" y="963"/>
                  </a:lnTo>
                  <a:lnTo>
                    <a:pt x="5023" y="918"/>
                  </a:lnTo>
                  <a:lnTo>
                    <a:pt x="5024" y="874"/>
                  </a:lnTo>
                  <a:lnTo>
                    <a:pt x="5023" y="829"/>
                  </a:lnTo>
                  <a:lnTo>
                    <a:pt x="5019" y="784"/>
                  </a:lnTo>
                  <a:lnTo>
                    <a:pt x="5014" y="741"/>
                  </a:lnTo>
                  <a:lnTo>
                    <a:pt x="5007" y="698"/>
                  </a:lnTo>
                  <a:lnTo>
                    <a:pt x="4997" y="655"/>
                  </a:lnTo>
                  <a:lnTo>
                    <a:pt x="4985" y="614"/>
                  </a:lnTo>
                  <a:lnTo>
                    <a:pt x="4972" y="574"/>
                  </a:lnTo>
                  <a:lnTo>
                    <a:pt x="4957" y="534"/>
                  </a:lnTo>
                  <a:lnTo>
                    <a:pt x="4940" y="495"/>
                  </a:lnTo>
                  <a:lnTo>
                    <a:pt x="4920" y="458"/>
                  </a:lnTo>
                  <a:lnTo>
                    <a:pt x="4900" y="422"/>
                  </a:lnTo>
                  <a:lnTo>
                    <a:pt x="4878" y="386"/>
                  </a:lnTo>
                  <a:lnTo>
                    <a:pt x="4854" y="352"/>
                  </a:lnTo>
                  <a:lnTo>
                    <a:pt x="4828" y="319"/>
                  </a:lnTo>
                  <a:lnTo>
                    <a:pt x="4801" y="287"/>
                  </a:lnTo>
                  <a:lnTo>
                    <a:pt x="4772" y="256"/>
                  </a:lnTo>
                  <a:lnTo>
                    <a:pt x="4743" y="227"/>
                  </a:lnTo>
                  <a:lnTo>
                    <a:pt x="4711" y="200"/>
                  </a:lnTo>
                  <a:lnTo>
                    <a:pt x="4678" y="174"/>
                  </a:lnTo>
                  <a:lnTo>
                    <a:pt x="4645" y="149"/>
                  </a:lnTo>
                  <a:lnTo>
                    <a:pt x="4609" y="127"/>
                  </a:lnTo>
                  <a:lnTo>
                    <a:pt x="4572" y="106"/>
                  </a:lnTo>
                  <a:lnTo>
                    <a:pt x="4534" y="87"/>
                  </a:lnTo>
                  <a:lnTo>
                    <a:pt x="4495" y="69"/>
                  </a:lnTo>
                  <a:lnTo>
                    <a:pt x="4455" y="53"/>
                  </a:lnTo>
                  <a:lnTo>
                    <a:pt x="4414" y="39"/>
                  </a:lnTo>
                  <a:lnTo>
                    <a:pt x="4373" y="28"/>
                  </a:lnTo>
                  <a:lnTo>
                    <a:pt x="4330" y="17"/>
                  </a:lnTo>
                  <a:lnTo>
                    <a:pt x="4286" y="10"/>
                  </a:lnTo>
                  <a:lnTo>
                    <a:pt x="4241" y="4"/>
                  </a:lnTo>
                  <a:lnTo>
                    <a:pt x="4197" y="1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153"/>
            <p:cNvSpPr>
              <a:spLocks noChangeAspect="1"/>
            </p:cNvSpPr>
            <p:nvPr/>
          </p:nvSpPr>
          <p:spPr bwMode="black">
            <a:xfrm>
              <a:off x="3866" y="946"/>
              <a:ext cx="212" cy="434"/>
            </a:xfrm>
            <a:custGeom>
              <a:avLst/>
              <a:gdLst>
                <a:gd name="T0" fmla="*/ 212 w 1907"/>
                <a:gd name="T1" fmla="*/ 0 h 3902"/>
                <a:gd name="T2" fmla="*/ 0 w 1907"/>
                <a:gd name="T3" fmla="*/ 0 h 3902"/>
                <a:gd name="T4" fmla="*/ 0 w 1907"/>
                <a:gd name="T5" fmla="*/ 309 h 3902"/>
                <a:gd name="T6" fmla="*/ 13 w 1907"/>
                <a:gd name="T7" fmla="*/ 318 h 3902"/>
                <a:gd name="T8" fmla="*/ 26 w 1907"/>
                <a:gd name="T9" fmla="*/ 326 h 3902"/>
                <a:gd name="T10" fmla="*/ 39 w 1907"/>
                <a:gd name="T11" fmla="*/ 334 h 3902"/>
                <a:gd name="T12" fmla="*/ 52 w 1907"/>
                <a:gd name="T13" fmla="*/ 343 h 3902"/>
                <a:gd name="T14" fmla="*/ 65 w 1907"/>
                <a:gd name="T15" fmla="*/ 351 h 3902"/>
                <a:gd name="T16" fmla="*/ 78 w 1907"/>
                <a:gd name="T17" fmla="*/ 359 h 3902"/>
                <a:gd name="T18" fmla="*/ 91 w 1907"/>
                <a:gd name="T19" fmla="*/ 367 h 3902"/>
                <a:gd name="T20" fmla="*/ 105 w 1907"/>
                <a:gd name="T21" fmla="*/ 375 h 3902"/>
                <a:gd name="T22" fmla="*/ 118 w 1907"/>
                <a:gd name="T23" fmla="*/ 383 h 3902"/>
                <a:gd name="T24" fmla="*/ 132 w 1907"/>
                <a:gd name="T25" fmla="*/ 390 h 3902"/>
                <a:gd name="T26" fmla="*/ 145 w 1907"/>
                <a:gd name="T27" fmla="*/ 398 h 3902"/>
                <a:gd name="T28" fmla="*/ 158 w 1907"/>
                <a:gd name="T29" fmla="*/ 405 h 3902"/>
                <a:gd name="T30" fmla="*/ 172 w 1907"/>
                <a:gd name="T31" fmla="*/ 413 h 3902"/>
                <a:gd name="T32" fmla="*/ 185 w 1907"/>
                <a:gd name="T33" fmla="*/ 420 h 3902"/>
                <a:gd name="T34" fmla="*/ 199 w 1907"/>
                <a:gd name="T35" fmla="*/ 427 h 3902"/>
                <a:gd name="T36" fmla="*/ 212 w 1907"/>
                <a:gd name="T37" fmla="*/ 434 h 3902"/>
                <a:gd name="T38" fmla="*/ 212 w 1907"/>
                <a:gd name="T39" fmla="*/ 0 h 39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07" h="3902">
                  <a:moveTo>
                    <a:pt x="1907" y="0"/>
                  </a:moveTo>
                  <a:lnTo>
                    <a:pt x="0" y="0"/>
                  </a:lnTo>
                  <a:lnTo>
                    <a:pt x="0" y="2781"/>
                  </a:lnTo>
                  <a:lnTo>
                    <a:pt x="115" y="2857"/>
                  </a:lnTo>
                  <a:lnTo>
                    <a:pt x="231" y="2932"/>
                  </a:lnTo>
                  <a:lnTo>
                    <a:pt x="348" y="3007"/>
                  </a:lnTo>
                  <a:lnTo>
                    <a:pt x="466" y="3081"/>
                  </a:lnTo>
                  <a:lnTo>
                    <a:pt x="584" y="3154"/>
                  </a:lnTo>
                  <a:lnTo>
                    <a:pt x="703" y="3227"/>
                  </a:lnTo>
                  <a:lnTo>
                    <a:pt x="823" y="3298"/>
                  </a:lnTo>
                  <a:lnTo>
                    <a:pt x="943" y="3368"/>
                  </a:lnTo>
                  <a:lnTo>
                    <a:pt x="1063" y="3439"/>
                  </a:lnTo>
                  <a:lnTo>
                    <a:pt x="1183" y="3508"/>
                  </a:lnTo>
                  <a:lnTo>
                    <a:pt x="1304" y="3576"/>
                  </a:lnTo>
                  <a:lnTo>
                    <a:pt x="1424" y="3643"/>
                  </a:lnTo>
                  <a:lnTo>
                    <a:pt x="1545" y="3709"/>
                  </a:lnTo>
                  <a:lnTo>
                    <a:pt x="1667" y="3774"/>
                  </a:lnTo>
                  <a:lnTo>
                    <a:pt x="1787" y="3839"/>
                  </a:lnTo>
                  <a:lnTo>
                    <a:pt x="1907" y="3902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154"/>
            <p:cNvSpPr>
              <a:spLocks noChangeAspect="1"/>
            </p:cNvSpPr>
            <p:nvPr/>
          </p:nvSpPr>
          <p:spPr bwMode="black">
            <a:xfrm>
              <a:off x="3456" y="833"/>
              <a:ext cx="1923" cy="912"/>
            </a:xfrm>
            <a:custGeom>
              <a:avLst/>
              <a:gdLst>
                <a:gd name="T0" fmla="*/ 1291 w 17307"/>
                <a:gd name="T1" fmla="*/ 239 h 8203"/>
                <a:gd name="T2" fmla="*/ 1043 w 17307"/>
                <a:gd name="T3" fmla="*/ 113 h 8203"/>
                <a:gd name="T4" fmla="*/ 954 w 17307"/>
                <a:gd name="T5" fmla="*/ 97 h 8203"/>
                <a:gd name="T6" fmla="*/ 859 w 17307"/>
                <a:gd name="T7" fmla="*/ 64 h 8203"/>
                <a:gd name="T8" fmla="*/ 856 w 17307"/>
                <a:gd name="T9" fmla="*/ 72 h 8203"/>
                <a:gd name="T10" fmla="*/ 953 w 17307"/>
                <a:gd name="T11" fmla="*/ 106 h 8203"/>
                <a:gd name="T12" fmla="*/ 1043 w 17307"/>
                <a:gd name="T13" fmla="*/ 478 h 8203"/>
                <a:gd name="T14" fmla="*/ 740 w 17307"/>
                <a:gd name="T15" fmla="*/ 605 h 8203"/>
                <a:gd name="T16" fmla="*/ 816 w 17307"/>
                <a:gd name="T17" fmla="*/ 639 h 8203"/>
                <a:gd name="T18" fmla="*/ 874 w 17307"/>
                <a:gd name="T19" fmla="*/ 664 h 8203"/>
                <a:gd name="T20" fmla="*/ 897 w 17307"/>
                <a:gd name="T21" fmla="*/ 573 h 8203"/>
                <a:gd name="T22" fmla="*/ 1055 w 17307"/>
                <a:gd name="T23" fmla="*/ 732 h 8203"/>
                <a:gd name="T24" fmla="*/ 1190 w 17307"/>
                <a:gd name="T25" fmla="*/ 775 h 8203"/>
                <a:gd name="T26" fmla="*/ 1273 w 17307"/>
                <a:gd name="T27" fmla="*/ 239 h 8203"/>
                <a:gd name="T28" fmla="*/ 1331 w 17307"/>
                <a:gd name="T29" fmla="*/ 814 h 8203"/>
                <a:gd name="T30" fmla="*/ 1421 w 17307"/>
                <a:gd name="T31" fmla="*/ 835 h 8203"/>
                <a:gd name="T32" fmla="*/ 1507 w 17307"/>
                <a:gd name="T33" fmla="*/ 851 h 8203"/>
                <a:gd name="T34" fmla="*/ 1586 w 17307"/>
                <a:gd name="T35" fmla="*/ 861 h 8203"/>
                <a:gd name="T36" fmla="*/ 1659 w 17307"/>
                <a:gd name="T37" fmla="*/ 866 h 8203"/>
                <a:gd name="T38" fmla="*/ 1553 w 17307"/>
                <a:gd name="T39" fmla="*/ 395 h 8203"/>
                <a:gd name="T40" fmla="*/ 1702 w 17307"/>
                <a:gd name="T41" fmla="*/ 500 h 8203"/>
                <a:gd name="T42" fmla="*/ 1815 w 17307"/>
                <a:gd name="T43" fmla="*/ 602 h 8203"/>
                <a:gd name="T44" fmla="*/ 1886 w 17307"/>
                <a:gd name="T45" fmla="*/ 696 h 8203"/>
                <a:gd name="T46" fmla="*/ 1909 w 17307"/>
                <a:gd name="T47" fmla="*/ 778 h 8203"/>
                <a:gd name="T48" fmla="*/ 1857 w 17307"/>
                <a:gd name="T49" fmla="*/ 854 h 8203"/>
                <a:gd name="T50" fmla="*/ 1700 w 17307"/>
                <a:gd name="T51" fmla="*/ 888 h 8203"/>
                <a:gd name="T52" fmla="*/ 1466 w 17307"/>
                <a:gd name="T53" fmla="*/ 867 h 8203"/>
                <a:gd name="T54" fmla="*/ 1180 w 17307"/>
                <a:gd name="T55" fmla="*/ 798 h 8203"/>
                <a:gd name="T56" fmla="*/ 865 w 17307"/>
                <a:gd name="T57" fmla="*/ 688 h 8203"/>
                <a:gd name="T58" fmla="*/ 776 w 17307"/>
                <a:gd name="T59" fmla="*/ 651 h 8203"/>
                <a:gd name="T60" fmla="*/ 679 w 17307"/>
                <a:gd name="T61" fmla="*/ 607 h 8203"/>
                <a:gd name="T62" fmla="*/ 579 w 17307"/>
                <a:gd name="T63" fmla="*/ 555 h 8203"/>
                <a:gd name="T64" fmla="*/ 478 w 17307"/>
                <a:gd name="T65" fmla="*/ 498 h 8203"/>
                <a:gd name="T66" fmla="*/ 368 w 17307"/>
                <a:gd name="T67" fmla="*/ 430 h 8203"/>
                <a:gd name="T68" fmla="*/ 209 w 17307"/>
                <a:gd name="T69" fmla="*/ 311 h 8203"/>
                <a:gd name="T70" fmla="*/ 95 w 17307"/>
                <a:gd name="T71" fmla="*/ 199 h 8203"/>
                <a:gd name="T72" fmla="*/ 32 w 17307"/>
                <a:gd name="T73" fmla="*/ 99 h 8203"/>
                <a:gd name="T74" fmla="*/ 22 w 17307"/>
                <a:gd name="T75" fmla="*/ 19 h 8203"/>
                <a:gd name="T76" fmla="*/ 16 w 17307"/>
                <a:gd name="T77" fmla="*/ 21 h 8203"/>
                <a:gd name="T78" fmla="*/ 2 w 17307"/>
                <a:gd name="T79" fmla="*/ 54 h 8203"/>
                <a:gd name="T80" fmla="*/ 13 w 17307"/>
                <a:gd name="T81" fmla="*/ 138 h 8203"/>
                <a:gd name="T82" fmla="*/ 76 w 17307"/>
                <a:gd name="T83" fmla="*/ 236 h 8203"/>
                <a:gd name="T84" fmla="*/ 190 w 17307"/>
                <a:gd name="T85" fmla="*/ 346 h 8203"/>
                <a:gd name="T86" fmla="*/ 354 w 17307"/>
                <a:gd name="T87" fmla="*/ 464 h 8203"/>
                <a:gd name="T88" fmla="*/ 639 w 17307"/>
                <a:gd name="T89" fmla="*/ 622 h 8203"/>
                <a:gd name="T90" fmla="*/ 695 w 17307"/>
                <a:gd name="T91" fmla="*/ 895 h 8203"/>
                <a:gd name="T92" fmla="*/ 939 w 17307"/>
                <a:gd name="T93" fmla="*/ 753 h 8203"/>
                <a:gd name="T94" fmla="*/ 1255 w 17307"/>
                <a:gd name="T95" fmla="*/ 854 h 8203"/>
                <a:gd name="T96" fmla="*/ 1318 w 17307"/>
                <a:gd name="T97" fmla="*/ 869 h 8203"/>
                <a:gd name="T98" fmla="*/ 1560 w 17307"/>
                <a:gd name="T99" fmla="*/ 908 h 8203"/>
                <a:gd name="T100" fmla="*/ 1692 w 17307"/>
                <a:gd name="T101" fmla="*/ 911 h 8203"/>
                <a:gd name="T102" fmla="*/ 1799 w 17307"/>
                <a:gd name="T103" fmla="*/ 895 h 8203"/>
                <a:gd name="T104" fmla="*/ 1876 w 17307"/>
                <a:gd name="T105" fmla="*/ 860 h 8203"/>
                <a:gd name="T106" fmla="*/ 1918 w 17307"/>
                <a:gd name="T107" fmla="*/ 804 h 8203"/>
                <a:gd name="T108" fmla="*/ 1913 w 17307"/>
                <a:gd name="T109" fmla="*/ 726 h 8203"/>
                <a:gd name="T110" fmla="*/ 1854 w 17307"/>
                <a:gd name="T111" fmla="*/ 632 h 8203"/>
                <a:gd name="T112" fmla="*/ 1748 w 17307"/>
                <a:gd name="T113" fmla="*/ 527 h 8203"/>
                <a:gd name="T114" fmla="*/ 1603 w 17307"/>
                <a:gd name="T115" fmla="*/ 417 h 82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307" h="8203">
                  <a:moveTo>
                    <a:pt x="13766" y="3320"/>
                  </a:moveTo>
                  <a:lnTo>
                    <a:pt x="13766" y="1019"/>
                  </a:lnTo>
                  <a:lnTo>
                    <a:pt x="11859" y="1019"/>
                  </a:lnTo>
                  <a:lnTo>
                    <a:pt x="11859" y="2271"/>
                  </a:lnTo>
                  <a:lnTo>
                    <a:pt x="11777" y="2228"/>
                  </a:lnTo>
                  <a:lnTo>
                    <a:pt x="11697" y="2186"/>
                  </a:lnTo>
                  <a:lnTo>
                    <a:pt x="11617" y="2146"/>
                  </a:lnTo>
                  <a:lnTo>
                    <a:pt x="11538" y="2106"/>
                  </a:lnTo>
                  <a:lnTo>
                    <a:pt x="11459" y="2066"/>
                  </a:lnTo>
                  <a:lnTo>
                    <a:pt x="11379" y="2028"/>
                  </a:lnTo>
                  <a:lnTo>
                    <a:pt x="11299" y="1989"/>
                  </a:lnTo>
                  <a:lnTo>
                    <a:pt x="11218" y="1951"/>
                  </a:lnTo>
                  <a:lnTo>
                    <a:pt x="11218" y="1019"/>
                  </a:lnTo>
                  <a:lnTo>
                    <a:pt x="9384" y="1019"/>
                  </a:lnTo>
                  <a:lnTo>
                    <a:pt x="9384" y="1179"/>
                  </a:lnTo>
                  <a:lnTo>
                    <a:pt x="9247" y="1125"/>
                  </a:lnTo>
                  <a:lnTo>
                    <a:pt x="9113" y="1073"/>
                  </a:lnTo>
                  <a:lnTo>
                    <a:pt x="8980" y="1022"/>
                  </a:lnTo>
                  <a:lnTo>
                    <a:pt x="8848" y="971"/>
                  </a:lnTo>
                  <a:lnTo>
                    <a:pt x="8718" y="923"/>
                  </a:lnTo>
                  <a:lnTo>
                    <a:pt x="8590" y="876"/>
                  </a:lnTo>
                  <a:lnTo>
                    <a:pt x="8463" y="830"/>
                  </a:lnTo>
                  <a:lnTo>
                    <a:pt x="8337" y="784"/>
                  </a:lnTo>
                  <a:lnTo>
                    <a:pt x="8213" y="741"/>
                  </a:lnTo>
                  <a:lnTo>
                    <a:pt x="8090" y="698"/>
                  </a:lnTo>
                  <a:lnTo>
                    <a:pt x="7969" y="657"/>
                  </a:lnTo>
                  <a:lnTo>
                    <a:pt x="7850" y="616"/>
                  </a:lnTo>
                  <a:lnTo>
                    <a:pt x="7732" y="578"/>
                  </a:lnTo>
                  <a:lnTo>
                    <a:pt x="7616" y="539"/>
                  </a:lnTo>
                  <a:lnTo>
                    <a:pt x="7502" y="502"/>
                  </a:lnTo>
                  <a:lnTo>
                    <a:pt x="7389" y="466"/>
                  </a:lnTo>
                  <a:lnTo>
                    <a:pt x="7360" y="539"/>
                  </a:lnTo>
                  <a:lnTo>
                    <a:pt x="7472" y="574"/>
                  </a:lnTo>
                  <a:lnTo>
                    <a:pt x="7588" y="612"/>
                  </a:lnTo>
                  <a:lnTo>
                    <a:pt x="7705" y="650"/>
                  </a:lnTo>
                  <a:lnTo>
                    <a:pt x="7823" y="689"/>
                  </a:lnTo>
                  <a:lnTo>
                    <a:pt x="7944" y="729"/>
                  </a:lnTo>
                  <a:lnTo>
                    <a:pt x="8066" y="771"/>
                  </a:lnTo>
                  <a:lnTo>
                    <a:pt x="8191" y="813"/>
                  </a:lnTo>
                  <a:lnTo>
                    <a:pt x="8317" y="858"/>
                  </a:lnTo>
                  <a:lnTo>
                    <a:pt x="8445" y="902"/>
                  </a:lnTo>
                  <a:lnTo>
                    <a:pt x="8575" y="949"/>
                  </a:lnTo>
                  <a:lnTo>
                    <a:pt x="8705" y="996"/>
                  </a:lnTo>
                  <a:lnTo>
                    <a:pt x="8837" y="1045"/>
                  </a:lnTo>
                  <a:lnTo>
                    <a:pt x="8973" y="1095"/>
                  </a:lnTo>
                  <a:lnTo>
                    <a:pt x="9108" y="1145"/>
                  </a:lnTo>
                  <a:lnTo>
                    <a:pt x="9245" y="1198"/>
                  </a:lnTo>
                  <a:lnTo>
                    <a:pt x="9384" y="1253"/>
                  </a:lnTo>
                  <a:lnTo>
                    <a:pt x="9384" y="4295"/>
                  </a:lnTo>
                  <a:lnTo>
                    <a:pt x="8205" y="1019"/>
                  </a:lnTo>
                  <a:lnTo>
                    <a:pt x="6253" y="1019"/>
                  </a:lnTo>
                  <a:lnTo>
                    <a:pt x="6253" y="5256"/>
                  </a:lnTo>
                  <a:lnTo>
                    <a:pt x="6354" y="5304"/>
                  </a:lnTo>
                  <a:lnTo>
                    <a:pt x="6456" y="5352"/>
                  </a:lnTo>
                  <a:lnTo>
                    <a:pt x="6556" y="5400"/>
                  </a:lnTo>
                  <a:lnTo>
                    <a:pt x="6656" y="5446"/>
                  </a:lnTo>
                  <a:lnTo>
                    <a:pt x="6756" y="5493"/>
                  </a:lnTo>
                  <a:lnTo>
                    <a:pt x="6856" y="5537"/>
                  </a:lnTo>
                  <a:lnTo>
                    <a:pt x="6954" y="5581"/>
                  </a:lnTo>
                  <a:lnTo>
                    <a:pt x="7053" y="5625"/>
                  </a:lnTo>
                  <a:lnTo>
                    <a:pt x="7149" y="5668"/>
                  </a:lnTo>
                  <a:lnTo>
                    <a:pt x="7245" y="5709"/>
                  </a:lnTo>
                  <a:lnTo>
                    <a:pt x="7340" y="5750"/>
                  </a:lnTo>
                  <a:lnTo>
                    <a:pt x="7434" y="5790"/>
                  </a:lnTo>
                  <a:lnTo>
                    <a:pt x="7527" y="5829"/>
                  </a:lnTo>
                  <a:lnTo>
                    <a:pt x="7618" y="5867"/>
                  </a:lnTo>
                  <a:lnTo>
                    <a:pt x="7708" y="5904"/>
                  </a:lnTo>
                  <a:lnTo>
                    <a:pt x="7797" y="5941"/>
                  </a:lnTo>
                  <a:lnTo>
                    <a:pt x="7830" y="5956"/>
                  </a:lnTo>
                  <a:lnTo>
                    <a:pt x="7864" y="5971"/>
                  </a:lnTo>
                  <a:lnTo>
                    <a:pt x="7900" y="5985"/>
                  </a:lnTo>
                  <a:lnTo>
                    <a:pt x="7935" y="5998"/>
                  </a:lnTo>
                  <a:lnTo>
                    <a:pt x="7970" y="6012"/>
                  </a:lnTo>
                  <a:lnTo>
                    <a:pt x="8006" y="6026"/>
                  </a:lnTo>
                  <a:lnTo>
                    <a:pt x="8040" y="6041"/>
                  </a:lnTo>
                  <a:lnTo>
                    <a:pt x="8073" y="6056"/>
                  </a:lnTo>
                  <a:lnTo>
                    <a:pt x="8073" y="5154"/>
                  </a:lnTo>
                  <a:lnTo>
                    <a:pt x="8437" y="6202"/>
                  </a:lnTo>
                  <a:lnTo>
                    <a:pt x="8615" y="6269"/>
                  </a:lnTo>
                  <a:lnTo>
                    <a:pt x="8792" y="6335"/>
                  </a:lnTo>
                  <a:lnTo>
                    <a:pt x="8969" y="6400"/>
                  </a:lnTo>
                  <a:lnTo>
                    <a:pt x="9146" y="6464"/>
                  </a:lnTo>
                  <a:lnTo>
                    <a:pt x="9322" y="6526"/>
                  </a:lnTo>
                  <a:lnTo>
                    <a:pt x="9498" y="6587"/>
                  </a:lnTo>
                  <a:lnTo>
                    <a:pt x="9675" y="6646"/>
                  </a:lnTo>
                  <a:lnTo>
                    <a:pt x="9849" y="6704"/>
                  </a:lnTo>
                  <a:lnTo>
                    <a:pt x="10024" y="6760"/>
                  </a:lnTo>
                  <a:lnTo>
                    <a:pt x="10197" y="6817"/>
                  </a:lnTo>
                  <a:lnTo>
                    <a:pt x="10370" y="6870"/>
                  </a:lnTo>
                  <a:lnTo>
                    <a:pt x="10542" y="6923"/>
                  </a:lnTo>
                  <a:lnTo>
                    <a:pt x="10713" y="6974"/>
                  </a:lnTo>
                  <a:lnTo>
                    <a:pt x="10882" y="7023"/>
                  </a:lnTo>
                  <a:lnTo>
                    <a:pt x="11051" y="7072"/>
                  </a:lnTo>
                  <a:lnTo>
                    <a:pt x="11218" y="7120"/>
                  </a:lnTo>
                  <a:lnTo>
                    <a:pt x="11218" y="2038"/>
                  </a:lnTo>
                  <a:lnTo>
                    <a:pt x="11299" y="2077"/>
                  </a:lnTo>
                  <a:lnTo>
                    <a:pt x="11379" y="2115"/>
                  </a:lnTo>
                  <a:lnTo>
                    <a:pt x="11459" y="2154"/>
                  </a:lnTo>
                  <a:lnTo>
                    <a:pt x="11538" y="2193"/>
                  </a:lnTo>
                  <a:lnTo>
                    <a:pt x="11617" y="2233"/>
                  </a:lnTo>
                  <a:lnTo>
                    <a:pt x="11697" y="2274"/>
                  </a:lnTo>
                  <a:lnTo>
                    <a:pt x="11777" y="2316"/>
                  </a:lnTo>
                  <a:lnTo>
                    <a:pt x="11859" y="2359"/>
                  </a:lnTo>
                  <a:lnTo>
                    <a:pt x="11859" y="7294"/>
                  </a:lnTo>
                  <a:lnTo>
                    <a:pt x="11979" y="7324"/>
                  </a:lnTo>
                  <a:lnTo>
                    <a:pt x="12098" y="7352"/>
                  </a:lnTo>
                  <a:lnTo>
                    <a:pt x="12215" y="7380"/>
                  </a:lnTo>
                  <a:lnTo>
                    <a:pt x="12332" y="7407"/>
                  </a:lnTo>
                  <a:lnTo>
                    <a:pt x="12449" y="7434"/>
                  </a:lnTo>
                  <a:lnTo>
                    <a:pt x="12565" y="7460"/>
                  </a:lnTo>
                  <a:lnTo>
                    <a:pt x="12680" y="7484"/>
                  </a:lnTo>
                  <a:lnTo>
                    <a:pt x="12793" y="7509"/>
                  </a:lnTo>
                  <a:lnTo>
                    <a:pt x="12906" y="7532"/>
                  </a:lnTo>
                  <a:lnTo>
                    <a:pt x="13018" y="7553"/>
                  </a:lnTo>
                  <a:lnTo>
                    <a:pt x="13128" y="7575"/>
                  </a:lnTo>
                  <a:lnTo>
                    <a:pt x="13239" y="7595"/>
                  </a:lnTo>
                  <a:lnTo>
                    <a:pt x="13347" y="7615"/>
                  </a:lnTo>
                  <a:lnTo>
                    <a:pt x="13455" y="7633"/>
                  </a:lnTo>
                  <a:lnTo>
                    <a:pt x="13562" y="7651"/>
                  </a:lnTo>
                  <a:lnTo>
                    <a:pt x="13667" y="7667"/>
                  </a:lnTo>
                  <a:lnTo>
                    <a:pt x="13772" y="7682"/>
                  </a:lnTo>
                  <a:lnTo>
                    <a:pt x="13876" y="7697"/>
                  </a:lnTo>
                  <a:lnTo>
                    <a:pt x="13978" y="7710"/>
                  </a:lnTo>
                  <a:lnTo>
                    <a:pt x="14079" y="7723"/>
                  </a:lnTo>
                  <a:lnTo>
                    <a:pt x="14179" y="7735"/>
                  </a:lnTo>
                  <a:lnTo>
                    <a:pt x="14277" y="7745"/>
                  </a:lnTo>
                  <a:lnTo>
                    <a:pt x="14375" y="7755"/>
                  </a:lnTo>
                  <a:lnTo>
                    <a:pt x="14471" y="7763"/>
                  </a:lnTo>
                  <a:lnTo>
                    <a:pt x="14566" y="7770"/>
                  </a:lnTo>
                  <a:lnTo>
                    <a:pt x="14659" y="7776"/>
                  </a:lnTo>
                  <a:lnTo>
                    <a:pt x="14752" y="7782"/>
                  </a:lnTo>
                  <a:lnTo>
                    <a:pt x="14843" y="7785"/>
                  </a:lnTo>
                  <a:lnTo>
                    <a:pt x="14933" y="7788"/>
                  </a:lnTo>
                  <a:lnTo>
                    <a:pt x="15020" y="7789"/>
                  </a:lnTo>
                  <a:lnTo>
                    <a:pt x="15107" y="7790"/>
                  </a:lnTo>
                  <a:lnTo>
                    <a:pt x="15192" y="7789"/>
                  </a:lnTo>
                  <a:lnTo>
                    <a:pt x="15192" y="6392"/>
                  </a:lnTo>
                  <a:lnTo>
                    <a:pt x="13766" y="6392"/>
                  </a:lnTo>
                  <a:lnTo>
                    <a:pt x="13766" y="3421"/>
                  </a:lnTo>
                  <a:lnTo>
                    <a:pt x="13979" y="3555"/>
                  </a:lnTo>
                  <a:lnTo>
                    <a:pt x="14186" y="3690"/>
                  </a:lnTo>
                  <a:lnTo>
                    <a:pt x="14390" y="3825"/>
                  </a:lnTo>
                  <a:lnTo>
                    <a:pt x="14587" y="3959"/>
                  </a:lnTo>
                  <a:lnTo>
                    <a:pt x="14777" y="4094"/>
                  </a:lnTo>
                  <a:lnTo>
                    <a:pt x="14963" y="4228"/>
                  </a:lnTo>
                  <a:lnTo>
                    <a:pt x="15141" y="4363"/>
                  </a:lnTo>
                  <a:lnTo>
                    <a:pt x="15315" y="4496"/>
                  </a:lnTo>
                  <a:lnTo>
                    <a:pt x="15481" y="4631"/>
                  </a:lnTo>
                  <a:lnTo>
                    <a:pt x="15641" y="4764"/>
                  </a:lnTo>
                  <a:lnTo>
                    <a:pt x="15794" y="4896"/>
                  </a:lnTo>
                  <a:lnTo>
                    <a:pt x="15940" y="5027"/>
                  </a:lnTo>
                  <a:lnTo>
                    <a:pt x="16078" y="5156"/>
                  </a:lnTo>
                  <a:lnTo>
                    <a:pt x="16210" y="5286"/>
                  </a:lnTo>
                  <a:lnTo>
                    <a:pt x="16333" y="5414"/>
                  </a:lnTo>
                  <a:lnTo>
                    <a:pt x="16450" y="5539"/>
                  </a:lnTo>
                  <a:lnTo>
                    <a:pt x="16558" y="5665"/>
                  </a:lnTo>
                  <a:lnTo>
                    <a:pt x="16659" y="5788"/>
                  </a:lnTo>
                  <a:lnTo>
                    <a:pt x="16751" y="5909"/>
                  </a:lnTo>
                  <a:lnTo>
                    <a:pt x="16834" y="6028"/>
                  </a:lnTo>
                  <a:lnTo>
                    <a:pt x="16909" y="6146"/>
                  </a:lnTo>
                  <a:lnTo>
                    <a:pt x="16975" y="6261"/>
                  </a:lnTo>
                  <a:lnTo>
                    <a:pt x="17032" y="6373"/>
                  </a:lnTo>
                  <a:lnTo>
                    <a:pt x="17081" y="6485"/>
                  </a:lnTo>
                  <a:lnTo>
                    <a:pt x="17119" y="6592"/>
                  </a:lnTo>
                  <a:lnTo>
                    <a:pt x="17148" y="6698"/>
                  </a:lnTo>
                  <a:lnTo>
                    <a:pt x="17167" y="6799"/>
                  </a:lnTo>
                  <a:lnTo>
                    <a:pt x="17177" y="6899"/>
                  </a:lnTo>
                  <a:lnTo>
                    <a:pt x="17177" y="6995"/>
                  </a:lnTo>
                  <a:lnTo>
                    <a:pt x="17166" y="7088"/>
                  </a:lnTo>
                  <a:lnTo>
                    <a:pt x="17146" y="7178"/>
                  </a:lnTo>
                  <a:lnTo>
                    <a:pt x="17114" y="7265"/>
                  </a:lnTo>
                  <a:lnTo>
                    <a:pt x="17044" y="7387"/>
                  </a:lnTo>
                  <a:lnTo>
                    <a:pt x="16952" y="7497"/>
                  </a:lnTo>
                  <a:lnTo>
                    <a:pt x="16841" y="7597"/>
                  </a:lnTo>
                  <a:lnTo>
                    <a:pt x="16710" y="7684"/>
                  </a:lnTo>
                  <a:lnTo>
                    <a:pt x="16560" y="7760"/>
                  </a:lnTo>
                  <a:lnTo>
                    <a:pt x="16392" y="7825"/>
                  </a:lnTo>
                  <a:lnTo>
                    <a:pt x="16207" y="7879"/>
                  </a:lnTo>
                  <a:lnTo>
                    <a:pt x="16005" y="7921"/>
                  </a:lnTo>
                  <a:lnTo>
                    <a:pt x="15786" y="7954"/>
                  </a:lnTo>
                  <a:lnTo>
                    <a:pt x="15551" y="7976"/>
                  </a:lnTo>
                  <a:lnTo>
                    <a:pt x="15303" y="7988"/>
                  </a:lnTo>
                  <a:lnTo>
                    <a:pt x="15040" y="7990"/>
                  </a:lnTo>
                  <a:lnTo>
                    <a:pt x="14763" y="7982"/>
                  </a:lnTo>
                  <a:lnTo>
                    <a:pt x="14473" y="7964"/>
                  </a:lnTo>
                  <a:lnTo>
                    <a:pt x="14170" y="7936"/>
                  </a:lnTo>
                  <a:lnTo>
                    <a:pt x="13856" y="7899"/>
                  </a:lnTo>
                  <a:lnTo>
                    <a:pt x="13532" y="7854"/>
                  </a:lnTo>
                  <a:lnTo>
                    <a:pt x="13197" y="7799"/>
                  </a:lnTo>
                  <a:lnTo>
                    <a:pt x="12852" y="7736"/>
                  </a:lnTo>
                  <a:lnTo>
                    <a:pt x="12498" y="7664"/>
                  </a:lnTo>
                  <a:lnTo>
                    <a:pt x="12135" y="7583"/>
                  </a:lnTo>
                  <a:lnTo>
                    <a:pt x="11766" y="7494"/>
                  </a:lnTo>
                  <a:lnTo>
                    <a:pt x="11389" y="7396"/>
                  </a:lnTo>
                  <a:lnTo>
                    <a:pt x="11005" y="7292"/>
                  </a:lnTo>
                  <a:lnTo>
                    <a:pt x="10616" y="7179"/>
                  </a:lnTo>
                  <a:lnTo>
                    <a:pt x="10221" y="7058"/>
                  </a:lnTo>
                  <a:lnTo>
                    <a:pt x="9822" y="6930"/>
                  </a:lnTo>
                  <a:lnTo>
                    <a:pt x="9419" y="6796"/>
                  </a:lnTo>
                  <a:lnTo>
                    <a:pt x="9013" y="6653"/>
                  </a:lnTo>
                  <a:lnTo>
                    <a:pt x="8604" y="6505"/>
                  </a:lnTo>
                  <a:lnTo>
                    <a:pt x="8194" y="6349"/>
                  </a:lnTo>
                  <a:lnTo>
                    <a:pt x="7782" y="6187"/>
                  </a:lnTo>
                  <a:lnTo>
                    <a:pt x="7673" y="6146"/>
                  </a:lnTo>
                  <a:lnTo>
                    <a:pt x="7562" y="6102"/>
                  </a:lnTo>
                  <a:lnTo>
                    <a:pt x="7450" y="6056"/>
                  </a:lnTo>
                  <a:lnTo>
                    <a:pt x="7335" y="6010"/>
                  </a:lnTo>
                  <a:lnTo>
                    <a:pt x="7219" y="5961"/>
                  </a:lnTo>
                  <a:lnTo>
                    <a:pt x="7101" y="5911"/>
                  </a:lnTo>
                  <a:lnTo>
                    <a:pt x="6982" y="5859"/>
                  </a:lnTo>
                  <a:lnTo>
                    <a:pt x="6862" y="5805"/>
                  </a:lnTo>
                  <a:lnTo>
                    <a:pt x="6740" y="5751"/>
                  </a:lnTo>
                  <a:lnTo>
                    <a:pt x="6617" y="5695"/>
                  </a:lnTo>
                  <a:lnTo>
                    <a:pt x="6492" y="5637"/>
                  </a:lnTo>
                  <a:lnTo>
                    <a:pt x="6368" y="5578"/>
                  </a:lnTo>
                  <a:lnTo>
                    <a:pt x="6241" y="5518"/>
                  </a:lnTo>
                  <a:lnTo>
                    <a:pt x="6115" y="5456"/>
                  </a:lnTo>
                  <a:lnTo>
                    <a:pt x="5987" y="5393"/>
                  </a:lnTo>
                  <a:lnTo>
                    <a:pt x="5858" y="5328"/>
                  </a:lnTo>
                  <a:lnTo>
                    <a:pt x="5730" y="5263"/>
                  </a:lnTo>
                  <a:lnTo>
                    <a:pt x="5600" y="5196"/>
                  </a:lnTo>
                  <a:lnTo>
                    <a:pt x="5470" y="5129"/>
                  </a:lnTo>
                  <a:lnTo>
                    <a:pt x="5340" y="5060"/>
                  </a:lnTo>
                  <a:lnTo>
                    <a:pt x="5210" y="4990"/>
                  </a:lnTo>
                  <a:lnTo>
                    <a:pt x="5080" y="4919"/>
                  </a:lnTo>
                  <a:lnTo>
                    <a:pt x="4950" y="4848"/>
                  </a:lnTo>
                  <a:lnTo>
                    <a:pt x="4819" y="4774"/>
                  </a:lnTo>
                  <a:lnTo>
                    <a:pt x="4689" y="4701"/>
                  </a:lnTo>
                  <a:lnTo>
                    <a:pt x="4559" y="4626"/>
                  </a:lnTo>
                  <a:lnTo>
                    <a:pt x="4431" y="4552"/>
                  </a:lnTo>
                  <a:lnTo>
                    <a:pt x="4302" y="4475"/>
                  </a:lnTo>
                  <a:lnTo>
                    <a:pt x="4173" y="4398"/>
                  </a:lnTo>
                  <a:lnTo>
                    <a:pt x="4046" y="4321"/>
                  </a:lnTo>
                  <a:lnTo>
                    <a:pt x="3919" y="4242"/>
                  </a:lnTo>
                  <a:lnTo>
                    <a:pt x="3792" y="4163"/>
                  </a:lnTo>
                  <a:lnTo>
                    <a:pt x="3792" y="4178"/>
                  </a:lnTo>
                  <a:lnTo>
                    <a:pt x="3548" y="4024"/>
                  </a:lnTo>
                  <a:lnTo>
                    <a:pt x="3311" y="3869"/>
                  </a:lnTo>
                  <a:lnTo>
                    <a:pt x="3082" y="3716"/>
                  </a:lnTo>
                  <a:lnTo>
                    <a:pt x="2861" y="3561"/>
                  </a:lnTo>
                  <a:lnTo>
                    <a:pt x="2648" y="3407"/>
                  </a:lnTo>
                  <a:lnTo>
                    <a:pt x="2442" y="3255"/>
                  </a:lnTo>
                  <a:lnTo>
                    <a:pt x="2246" y="3102"/>
                  </a:lnTo>
                  <a:lnTo>
                    <a:pt x="2056" y="2951"/>
                  </a:lnTo>
                  <a:lnTo>
                    <a:pt x="1877" y="2799"/>
                  </a:lnTo>
                  <a:lnTo>
                    <a:pt x="1705" y="2650"/>
                  </a:lnTo>
                  <a:lnTo>
                    <a:pt x="1541" y="2503"/>
                  </a:lnTo>
                  <a:lnTo>
                    <a:pt x="1387" y="2356"/>
                  </a:lnTo>
                  <a:lnTo>
                    <a:pt x="1241" y="2211"/>
                  </a:lnTo>
                  <a:lnTo>
                    <a:pt x="1104" y="2068"/>
                  </a:lnTo>
                  <a:lnTo>
                    <a:pt x="976" y="1927"/>
                  </a:lnTo>
                  <a:lnTo>
                    <a:pt x="857" y="1789"/>
                  </a:lnTo>
                  <a:lnTo>
                    <a:pt x="747" y="1653"/>
                  </a:lnTo>
                  <a:lnTo>
                    <a:pt x="647" y="1519"/>
                  </a:lnTo>
                  <a:lnTo>
                    <a:pt x="556" y="1388"/>
                  </a:lnTo>
                  <a:lnTo>
                    <a:pt x="475" y="1259"/>
                  </a:lnTo>
                  <a:lnTo>
                    <a:pt x="402" y="1135"/>
                  </a:lnTo>
                  <a:lnTo>
                    <a:pt x="340" y="1012"/>
                  </a:lnTo>
                  <a:lnTo>
                    <a:pt x="288" y="893"/>
                  </a:lnTo>
                  <a:lnTo>
                    <a:pt x="244" y="778"/>
                  </a:lnTo>
                  <a:lnTo>
                    <a:pt x="212" y="666"/>
                  </a:lnTo>
                  <a:lnTo>
                    <a:pt x="189" y="558"/>
                  </a:lnTo>
                  <a:lnTo>
                    <a:pt x="176" y="454"/>
                  </a:lnTo>
                  <a:lnTo>
                    <a:pt x="174" y="355"/>
                  </a:lnTo>
                  <a:lnTo>
                    <a:pt x="182" y="260"/>
                  </a:lnTo>
                  <a:lnTo>
                    <a:pt x="201" y="168"/>
                  </a:lnTo>
                  <a:lnTo>
                    <a:pt x="229" y="82"/>
                  </a:lnTo>
                  <a:lnTo>
                    <a:pt x="269" y="0"/>
                  </a:lnTo>
                  <a:lnTo>
                    <a:pt x="242" y="38"/>
                  </a:lnTo>
                  <a:lnTo>
                    <a:pt x="215" y="75"/>
                  </a:lnTo>
                  <a:lnTo>
                    <a:pt x="189" y="111"/>
                  </a:lnTo>
                  <a:lnTo>
                    <a:pt x="163" y="147"/>
                  </a:lnTo>
                  <a:lnTo>
                    <a:pt x="140" y="185"/>
                  </a:lnTo>
                  <a:lnTo>
                    <a:pt x="118" y="223"/>
                  </a:lnTo>
                  <a:lnTo>
                    <a:pt x="107" y="243"/>
                  </a:lnTo>
                  <a:lnTo>
                    <a:pt x="97" y="264"/>
                  </a:lnTo>
                  <a:lnTo>
                    <a:pt x="89" y="284"/>
                  </a:lnTo>
                  <a:lnTo>
                    <a:pt x="80" y="306"/>
                  </a:lnTo>
                  <a:lnTo>
                    <a:pt x="45" y="396"/>
                  </a:lnTo>
                  <a:lnTo>
                    <a:pt x="21" y="490"/>
                  </a:lnTo>
                  <a:lnTo>
                    <a:pt x="5" y="587"/>
                  </a:lnTo>
                  <a:lnTo>
                    <a:pt x="0" y="688"/>
                  </a:lnTo>
                  <a:lnTo>
                    <a:pt x="4" y="793"/>
                  </a:lnTo>
                  <a:lnTo>
                    <a:pt x="18" y="899"/>
                  </a:lnTo>
                  <a:lnTo>
                    <a:pt x="42" y="1009"/>
                  </a:lnTo>
                  <a:lnTo>
                    <a:pt x="75" y="1123"/>
                  </a:lnTo>
                  <a:lnTo>
                    <a:pt x="118" y="1238"/>
                  </a:lnTo>
                  <a:lnTo>
                    <a:pt x="170" y="1357"/>
                  </a:lnTo>
                  <a:lnTo>
                    <a:pt x="233" y="1479"/>
                  </a:lnTo>
                  <a:lnTo>
                    <a:pt x="304" y="1602"/>
                  </a:lnTo>
                  <a:lnTo>
                    <a:pt x="385" y="1728"/>
                  </a:lnTo>
                  <a:lnTo>
                    <a:pt x="475" y="1857"/>
                  </a:lnTo>
                  <a:lnTo>
                    <a:pt x="575" y="1989"/>
                  </a:lnTo>
                  <a:lnTo>
                    <a:pt x="685" y="2122"/>
                  </a:lnTo>
                  <a:lnTo>
                    <a:pt x="803" y="2257"/>
                  </a:lnTo>
                  <a:lnTo>
                    <a:pt x="931" y="2395"/>
                  </a:lnTo>
                  <a:lnTo>
                    <a:pt x="1069" y="2534"/>
                  </a:lnTo>
                  <a:lnTo>
                    <a:pt x="1215" y="2676"/>
                  </a:lnTo>
                  <a:lnTo>
                    <a:pt x="1370" y="2819"/>
                  </a:lnTo>
                  <a:lnTo>
                    <a:pt x="1536" y="2964"/>
                  </a:lnTo>
                  <a:lnTo>
                    <a:pt x="1710" y="3110"/>
                  </a:lnTo>
                  <a:lnTo>
                    <a:pt x="1894" y="3258"/>
                  </a:lnTo>
                  <a:lnTo>
                    <a:pt x="2087" y="3407"/>
                  </a:lnTo>
                  <a:lnTo>
                    <a:pt x="2289" y="3558"/>
                  </a:lnTo>
                  <a:lnTo>
                    <a:pt x="2500" y="3710"/>
                  </a:lnTo>
                  <a:lnTo>
                    <a:pt x="2720" y="3863"/>
                  </a:lnTo>
                  <a:lnTo>
                    <a:pt x="2949" y="4016"/>
                  </a:lnTo>
                  <a:lnTo>
                    <a:pt x="3188" y="4172"/>
                  </a:lnTo>
                  <a:lnTo>
                    <a:pt x="3434" y="4328"/>
                  </a:lnTo>
                  <a:lnTo>
                    <a:pt x="3691" y="4485"/>
                  </a:lnTo>
                  <a:lnTo>
                    <a:pt x="3691" y="8051"/>
                  </a:lnTo>
                  <a:lnTo>
                    <a:pt x="5598" y="8051"/>
                  </a:lnTo>
                  <a:lnTo>
                    <a:pt x="5598" y="5518"/>
                  </a:lnTo>
                  <a:lnTo>
                    <a:pt x="5676" y="5557"/>
                  </a:lnTo>
                  <a:lnTo>
                    <a:pt x="5753" y="5597"/>
                  </a:lnTo>
                  <a:lnTo>
                    <a:pt x="5834" y="5637"/>
                  </a:lnTo>
                  <a:lnTo>
                    <a:pt x="5915" y="5678"/>
                  </a:lnTo>
                  <a:lnTo>
                    <a:pt x="5997" y="5719"/>
                  </a:lnTo>
                  <a:lnTo>
                    <a:pt x="6081" y="5760"/>
                  </a:lnTo>
                  <a:lnTo>
                    <a:pt x="6167" y="5799"/>
                  </a:lnTo>
                  <a:lnTo>
                    <a:pt x="6253" y="5838"/>
                  </a:lnTo>
                  <a:lnTo>
                    <a:pt x="6253" y="8051"/>
                  </a:lnTo>
                  <a:lnTo>
                    <a:pt x="8073" y="8051"/>
                  </a:lnTo>
                  <a:lnTo>
                    <a:pt x="8073" y="6639"/>
                  </a:lnTo>
                  <a:lnTo>
                    <a:pt x="8149" y="6666"/>
                  </a:lnTo>
                  <a:lnTo>
                    <a:pt x="8226" y="6693"/>
                  </a:lnTo>
                  <a:lnTo>
                    <a:pt x="8302" y="6720"/>
                  </a:lnTo>
                  <a:lnTo>
                    <a:pt x="8377" y="6747"/>
                  </a:lnTo>
                  <a:lnTo>
                    <a:pt x="8451" y="6776"/>
                  </a:lnTo>
                  <a:lnTo>
                    <a:pt x="8526" y="6803"/>
                  </a:lnTo>
                  <a:lnTo>
                    <a:pt x="8598" y="6830"/>
                  </a:lnTo>
                  <a:lnTo>
                    <a:pt x="8670" y="6857"/>
                  </a:lnTo>
                  <a:lnTo>
                    <a:pt x="9093" y="8051"/>
                  </a:lnTo>
                  <a:lnTo>
                    <a:pt x="11218" y="8051"/>
                  </a:lnTo>
                  <a:lnTo>
                    <a:pt x="11218" y="7658"/>
                  </a:lnTo>
                  <a:lnTo>
                    <a:pt x="11299" y="7679"/>
                  </a:lnTo>
                  <a:lnTo>
                    <a:pt x="11379" y="7699"/>
                  </a:lnTo>
                  <a:lnTo>
                    <a:pt x="11459" y="7719"/>
                  </a:lnTo>
                  <a:lnTo>
                    <a:pt x="11538" y="7738"/>
                  </a:lnTo>
                  <a:lnTo>
                    <a:pt x="11617" y="7757"/>
                  </a:lnTo>
                  <a:lnTo>
                    <a:pt x="11697" y="7776"/>
                  </a:lnTo>
                  <a:lnTo>
                    <a:pt x="11777" y="7797"/>
                  </a:lnTo>
                  <a:lnTo>
                    <a:pt x="11859" y="7818"/>
                  </a:lnTo>
                  <a:lnTo>
                    <a:pt x="11859" y="8051"/>
                  </a:lnTo>
                  <a:lnTo>
                    <a:pt x="13082" y="8051"/>
                  </a:lnTo>
                  <a:lnTo>
                    <a:pt x="13281" y="8081"/>
                  </a:lnTo>
                  <a:lnTo>
                    <a:pt x="13477" y="8107"/>
                  </a:lnTo>
                  <a:lnTo>
                    <a:pt x="13669" y="8131"/>
                  </a:lnTo>
                  <a:lnTo>
                    <a:pt x="13857" y="8151"/>
                  </a:lnTo>
                  <a:lnTo>
                    <a:pt x="14044" y="8168"/>
                  </a:lnTo>
                  <a:lnTo>
                    <a:pt x="14225" y="8182"/>
                  </a:lnTo>
                  <a:lnTo>
                    <a:pt x="14404" y="8193"/>
                  </a:lnTo>
                  <a:lnTo>
                    <a:pt x="14577" y="8199"/>
                  </a:lnTo>
                  <a:lnTo>
                    <a:pt x="14748" y="8203"/>
                  </a:lnTo>
                  <a:lnTo>
                    <a:pt x="14913" y="8203"/>
                  </a:lnTo>
                  <a:lnTo>
                    <a:pt x="15074" y="8200"/>
                  </a:lnTo>
                  <a:lnTo>
                    <a:pt x="15231" y="8195"/>
                  </a:lnTo>
                  <a:lnTo>
                    <a:pt x="15384" y="8185"/>
                  </a:lnTo>
                  <a:lnTo>
                    <a:pt x="15531" y="8171"/>
                  </a:lnTo>
                  <a:lnTo>
                    <a:pt x="15674" y="8155"/>
                  </a:lnTo>
                  <a:lnTo>
                    <a:pt x="15811" y="8135"/>
                  </a:lnTo>
                  <a:lnTo>
                    <a:pt x="15944" y="8111"/>
                  </a:lnTo>
                  <a:lnTo>
                    <a:pt x="16071" y="8084"/>
                  </a:lnTo>
                  <a:lnTo>
                    <a:pt x="16193" y="8053"/>
                  </a:lnTo>
                  <a:lnTo>
                    <a:pt x="16310" y="8020"/>
                  </a:lnTo>
                  <a:lnTo>
                    <a:pt x="16420" y="7982"/>
                  </a:lnTo>
                  <a:lnTo>
                    <a:pt x="16525" y="7939"/>
                  </a:lnTo>
                  <a:lnTo>
                    <a:pt x="16624" y="7895"/>
                  </a:lnTo>
                  <a:lnTo>
                    <a:pt x="16717" y="7846"/>
                  </a:lnTo>
                  <a:lnTo>
                    <a:pt x="16804" y="7793"/>
                  </a:lnTo>
                  <a:lnTo>
                    <a:pt x="16885" y="7738"/>
                  </a:lnTo>
                  <a:lnTo>
                    <a:pt x="16960" y="7678"/>
                  </a:lnTo>
                  <a:lnTo>
                    <a:pt x="17028" y="7615"/>
                  </a:lnTo>
                  <a:lnTo>
                    <a:pt x="17088" y="7548"/>
                  </a:lnTo>
                  <a:lnTo>
                    <a:pt x="17143" y="7477"/>
                  </a:lnTo>
                  <a:lnTo>
                    <a:pt x="17190" y="7402"/>
                  </a:lnTo>
                  <a:lnTo>
                    <a:pt x="17231" y="7323"/>
                  </a:lnTo>
                  <a:lnTo>
                    <a:pt x="17266" y="7236"/>
                  </a:lnTo>
                  <a:lnTo>
                    <a:pt x="17291" y="7146"/>
                  </a:lnTo>
                  <a:lnTo>
                    <a:pt x="17304" y="7051"/>
                  </a:lnTo>
                  <a:lnTo>
                    <a:pt x="17307" y="6954"/>
                  </a:lnTo>
                  <a:lnTo>
                    <a:pt x="17299" y="6852"/>
                  </a:lnTo>
                  <a:lnTo>
                    <a:pt x="17281" y="6749"/>
                  </a:lnTo>
                  <a:lnTo>
                    <a:pt x="17254" y="6640"/>
                  </a:lnTo>
                  <a:lnTo>
                    <a:pt x="17215" y="6530"/>
                  </a:lnTo>
                  <a:lnTo>
                    <a:pt x="17167" y="6416"/>
                  </a:lnTo>
                  <a:lnTo>
                    <a:pt x="17110" y="6300"/>
                  </a:lnTo>
                  <a:lnTo>
                    <a:pt x="17043" y="6181"/>
                  </a:lnTo>
                  <a:lnTo>
                    <a:pt x="16967" y="6058"/>
                  </a:lnTo>
                  <a:lnTo>
                    <a:pt x="16882" y="5935"/>
                  </a:lnTo>
                  <a:lnTo>
                    <a:pt x="16788" y="5809"/>
                  </a:lnTo>
                  <a:lnTo>
                    <a:pt x="16685" y="5681"/>
                  </a:lnTo>
                  <a:lnTo>
                    <a:pt x="16574" y="5550"/>
                  </a:lnTo>
                  <a:lnTo>
                    <a:pt x="16454" y="5419"/>
                  </a:lnTo>
                  <a:lnTo>
                    <a:pt x="16326" y="5285"/>
                  </a:lnTo>
                  <a:lnTo>
                    <a:pt x="16190" y="5150"/>
                  </a:lnTo>
                  <a:lnTo>
                    <a:pt x="16046" y="5014"/>
                  </a:lnTo>
                  <a:lnTo>
                    <a:pt x="15894" y="4876"/>
                  </a:lnTo>
                  <a:lnTo>
                    <a:pt x="15734" y="4737"/>
                  </a:lnTo>
                  <a:lnTo>
                    <a:pt x="15568" y="4597"/>
                  </a:lnTo>
                  <a:lnTo>
                    <a:pt x="15395" y="4456"/>
                  </a:lnTo>
                  <a:lnTo>
                    <a:pt x="15214" y="4316"/>
                  </a:lnTo>
                  <a:lnTo>
                    <a:pt x="15026" y="4174"/>
                  </a:lnTo>
                  <a:lnTo>
                    <a:pt x="14831" y="4031"/>
                  </a:lnTo>
                  <a:lnTo>
                    <a:pt x="14631" y="3890"/>
                  </a:lnTo>
                  <a:lnTo>
                    <a:pt x="14423" y="3747"/>
                  </a:lnTo>
                  <a:lnTo>
                    <a:pt x="14210" y="3604"/>
                  </a:lnTo>
                  <a:lnTo>
                    <a:pt x="13991" y="3461"/>
                  </a:lnTo>
                  <a:lnTo>
                    <a:pt x="13766" y="3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" name="Picture 37" descr="global-cyber-crime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3" y="4606026"/>
            <a:ext cx="2836382" cy="15178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008042" y="1499299"/>
            <a:ext cx="6719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Virginia Wright, Program Manager Domestic Nuclear Cyber Security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782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Simply Stated:</a:t>
            </a:r>
          </a:p>
          <a:p>
            <a:r>
              <a:rPr lang="en-US" sz="2400" dirty="0" smtClean="0"/>
              <a:t>The inclusion of </a:t>
            </a:r>
            <a:r>
              <a:rPr lang="en-US" sz="2400" dirty="0"/>
              <a:t>cyber security aspects into the engineering </a:t>
            </a:r>
            <a:r>
              <a:rPr lang="en-US" sz="2400" dirty="0" smtClean="0"/>
              <a:t>process for digital systems</a:t>
            </a:r>
            <a:endParaRPr lang="en-US" sz="2400" dirty="0"/>
          </a:p>
          <a:p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Expanded: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body of knowledge and methodology to characterize </a:t>
            </a:r>
            <a:r>
              <a:rPr lang="en-US" sz="2400" dirty="0" smtClean="0"/>
              <a:t>the risks </a:t>
            </a:r>
            <a:r>
              <a:rPr lang="en-US" sz="2400" dirty="0"/>
              <a:t>presented by the introduction of digital technology </a:t>
            </a:r>
            <a:r>
              <a:rPr lang="en-US" sz="2400" dirty="0" smtClean="0"/>
              <a:t>towards an engineering strategy informed </a:t>
            </a:r>
            <a:r>
              <a:rPr lang="en-US" sz="2400" dirty="0"/>
              <a:t>by </a:t>
            </a:r>
            <a:r>
              <a:rPr lang="en-US" sz="2400" dirty="0" smtClean="0"/>
              <a:t>an awareness </a:t>
            </a:r>
            <a:r>
              <a:rPr lang="en-US" sz="2400" dirty="0"/>
              <a:t>of </a:t>
            </a:r>
            <a:r>
              <a:rPr lang="en-US" sz="2400" dirty="0" smtClean="0"/>
              <a:t>the cyber threat to mitigate such risks.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131ACD-2D6D-46A6-8AAB-060349421F7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9" y="2713123"/>
            <a:ext cx="5284272" cy="2201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3609" y="3879953"/>
            <a:ext cx="860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Safety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0563" y="3878070"/>
            <a:ext cx="860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Cyber</a:t>
            </a:r>
            <a:endParaRPr lang="en-US" sz="1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3796" y="3910731"/>
            <a:ext cx="945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Engineering</a:t>
            </a:r>
            <a:endParaRPr lang="en-US" sz="105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8324" y="3878070"/>
            <a:ext cx="860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Security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Strata of Cyber Security Threats</a:t>
            </a:r>
            <a:br>
              <a:rPr lang="en-US" smtClean="0"/>
            </a:b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65" l="9846" r="89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7362" y="1494804"/>
            <a:ext cx="1090838" cy="8644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295400" y="2175270"/>
            <a:ext cx="38246" cy="4093017"/>
          </a:xfrm>
          <a:prstGeom prst="line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281328"/>
              </p:ext>
            </p:extLst>
          </p:nvPr>
        </p:nvGraphicFramePr>
        <p:xfrm>
          <a:off x="1219200" y="1396073"/>
          <a:ext cx="6934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96931" y="6487035"/>
            <a:ext cx="166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Threat</a:t>
            </a:r>
            <a:endParaRPr lang="en-US" sz="1800" dirty="0">
              <a:solidFill>
                <a:srgbClr val="003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9776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 Scale</a:t>
            </a:r>
            <a:endParaRPr lang="en-US" sz="1800" dirty="0">
              <a:solidFill>
                <a:srgbClr val="003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1772" y="649776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Protections</a:t>
            </a:r>
            <a:endParaRPr lang="en-US" sz="1800" dirty="0">
              <a:solidFill>
                <a:srgbClr val="003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TH-Sign-Radiation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6" y="1444825"/>
            <a:ext cx="1278504" cy="9588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3563723"/>
            <a:ext cx="95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Control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720" y="2850956"/>
            <a:ext cx="101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546" y="6114399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Theft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4212376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5427480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689" y="4821976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24800" y="5953780"/>
            <a:ext cx="133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Compliance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63885" y="4648200"/>
            <a:ext cx="1023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&amp; Report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00607" y="2753380"/>
            <a:ext cx="92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000" y="3667780"/>
            <a:ext cx="112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   in Depth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05662" y="1560493"/>
            <a:ext cx="1081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USG Response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>
            <a:endCxn id="36" idx="1"/>
          </p:cNvCxnSpPr>
          <p:nvPr/>
        </p:nvCxnSpPr>
        <p:spPr>
          <a:xfrm flipH="1">
            <a:off x="7924800" y="2241356"/>
            <a:ext cx="16386" cy="3974034"/>
          </a:xfrm>
          <a:prstGeom prst="straightConnector1">
            <a:avLst/>
          </a:prstGeom>
          <a:ln w="28575" cmpd="sng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924800" y="2826010"/>
            <a:ext cx="16386" cy="2601470"/>
          </a:xfrm>
          <a:prstGeom prst="line">
            <a:avLst/>
          </a:prstGeom>
          <a:ln w="63500" cap="rnd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 rot="8012610">
            <a:off x="6121588" y="2854033"/>
            <a:ext cx="1832052" cy="706711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 Impact</a:t>
            </a: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5749" y="2241356"/>
            <a:ext cx="95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 Plant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Traditional </a:t>
            </a:r>
            <a:r>
              <a:rPr lang="en-US" sz="2600" dirty="0"/>
              <a:t>engineering methods </a:t>
            </a:r>
            <a:r>
              <a:rPr lang="en-US" sz="2600" dirty="0" smtClean="0"/>
              <a:t>do </a:t>
            </a:r>
            <a:r>
              <a:rPr lang="en-US" sz="2600" dirty="0"/>
              <a:t>not account for cyber </a:t>
            </a:r>
            <a:r>
              <a:rPr lang="en-US" sz="2600" dirty="0" smtClean="0"/>
              <a:t>risk</a:t>
            </a:r>
          </a:p>
          <a:p>
            <a:r>
              <a:rPr lang="en-US" sz="2600" dirty="0" smtClean="0"/>
              <a:t>Engineers operate in a “trusted” environment</a:t>
            </a:r>
          </a:p>
          <a:p>
            <a:r>
              <a:rPr lang="en-US" sz="2600" dirty="0" smtClean="0"/>
              <a:t>Belief in isolated networks</a:t>
            </a:r>
          </a:p>
          <a:p>
            <a:r>
              <a:rPr lang="en-US" sz="2600" dirty="0" smtClean="0"/>
              <a:t>Bolt-on cyber security solutions do not work well for digital systems used in engineering applications</a:t>
            </a:r>
          </a:p>
          <a:p>
            <a:r>
              <a:rPr lang="en-US" sz="2600" dirty="0" smtClean="0"/>
              <a:t>Engineering staff are unaware of the potential cyber threat to operational technology</a:t>
            </a:r>
          </a:p>
          <a:p>
            <a:r>
              <a:rPr lang="en-US" sz="2600" dirty="0" smtClean="0"/>
              <a:t>Not about “failure” modes, cyber attacks may make </a:t>
            </a:r>
            <a:r>
              <a:rPr lang="en-US" sz="2600" dirty="0"/>
              <a:t>d</a:t>
            </a:r>
            <a:r>
              <a:rPr lang="en-US" sz="2600" dirty="0" smtClean="0"/>
              <a:t>igital systems operate beyond or outside of their imagined capabilities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131ACD-2D6D-46A6-8AAB-060349421F7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8"/>
            <a:ext cx="8258175" cy="366254"/>
          </a:xfrm>
        </p:spPr>
        <p:txBody>
          <a:bodyPr/>
          <a:lstStyle/>
          <a:p>
            <a:r>
              <a:rPr lang="en-US" dirty="0" smtClean="0"/>
              <a:t>CIE Framework 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613" y="1762574"/>
            <a:ext cx="8258175" cy="4524375"/>
          </a:xfrm>
        </p:spPr>
        <p:txBody>
          <a:bodyPr/>
          <a:lstStyle/>
          <a:p>
            <a:pPr marL="623888" indent="-623888">
              <a:buFont typeface="+mj-lt"/>
              <a:buAutoNum type="arabicPeriod"/>
            </a:pPr>
            <a:r>
              <a:rPr lang="en-US" sz="2400" dirty="0" smtClean="0"/>
              <a:t>Consequence / Impact </a:t>
            </a:r>
            <a:r>
              <a:rPr lang="en-US" sz="2400" dirty="0"/>
              <a:t>Analysis</a:t>
            </a:r>
          </a:p>
          <a:p>
            <a:pPr marL="623888" indent="-623888">
              <a:buFont typeface="+mj-lt"/>
              <a:buAutoNum type="arabicPeriod"/>
            </a:pPr>
            <a:r>
              <a:rPr lang="en-US" sz="2400" dirty="0" smtClean="0"/>
              <a:t>Systems Architecture</a:t>
            </a:r>
          </a:p>
          <a:p>
            <a:pPr marL="623888" indent="-623888">
              <a:buFont typeface="+mj-lt"/>
              <a:buAutoNum type="arabicPeriod"/>
            </a:pPr>
            <a:r>
              <a:rPr lang="en-US" sz="2400" dirty="0" smtClean="0"/>
              <a:t>Engineered Controls </a:t>
            </a:r>
            <a:r>
              <a:rPr lang="en-US" sz="2400" dirty="0"/>
              <a:t>vs. </a:t>
            </a:r>
            <a:r>
              <a:rPr lang="en-US" sz="2400" dirty="0" smtClean="0"/>
              <a:t>IT Controls</a:t>
            </a:r>
          </a:p>
          <a:p>
            <a:pPr marL="623888" indent="-623888">
              <a:buFont typeface="+mj-lt"/>
              <a:buAutoNum type="arabicPeriod"/>
            </a:pPr>
            <a:r>
              <a:rPr lang="en-US" sz="2400" dirty="0"/>
              <a:t>Design Simplification</a:t>
            </a:r>
          </a:p>
          <a:p>
            <a:pPr marL="623888" indent="-623888">
              <a:buFont typeface="+mj-lt"/>
              <a:buAutoNum type="arabicPeriod"/>
            </a:pPr>
            <a:r>
              <a:rPr lang="en-US" sz="2400" dirty="0" smtClean="0"/>
              <a:t>Resilience Planning</a:t>
            </a:r>
          </a:p>
          <a:p>
            <a:pPr marL="623888" indent="-623888">
              <a:buFont typeface="+mj-lt"/>
              <a:buAutoNum type="arabicPeriod"/>
            </a:pPr>
            <a:r>
              <a:rPr lang="en-US" sz="2400" dirty="0"/>
              <a:t>Engineering Information </a:t>
            </a:r>
            <a:r>
              <a:rPr lang="en-US" sz="2400" dirty="0" smtClean="0"/>
              <a:t>Control</a:t>
            </a:r>
          </a:p>
          <a:p>
            <a:pPr marL="623888" indent="-623888">
              <a:buFont typeface="+mj-lt"/>
              <a:buAutoNum type="arabicPeriod"/>
            </a:pPr>
            <a:r>
              <a:rPr lang="en-US" sz="2400" dirty="0" smtClean="0"/>
              <a:t>Procurement </a:t>
            </a:r>
            <a:r>
              <a:rPr lang="en-US" sz="2400" dirty="0"/>
              <a:t>and </a:t>
            </a:r>
            <a:r>
              <a:rPr lang="en-US" sz="2400" dirty="0" smtClean="0"/>
              <a:t>Contracting</a:t>
            </a:r>
          </a:p>
          <a:p>
            <a:pPr marL="623888" indent="-623888">
              <a:buFont typeface="+mj-lt"/>
              <a:buAutoNum type="arabicPeriod"/>
            </a:pPr>
            <a:r>
              <a:rPr lang="en-US" sz="2400" dirty="0"/>
              <a:t>Controlling Interdependencies</a:t>
            </a:r>
          </a:p>
          <a:p>
            <a:pPr marL="623888" indent="-623888">
              <a:buFont typeface="+mj-lt"/>
              <a:buAutoNum type="arabicPeriod"/>
            </a:pPr>
            <a:r>
              <a:rPr lang="en-US" sz="2400" dirty="0" smtClean="0"/>
              <a:t>Cyber Culture</a:t>
            </a:r>
          </a:p>
          <a:p>
            <a:pPr marL="623888" indent="-623888">
              <a:buFont typeface="+mj-lt"/>
              <a:buAutoNum type="arabicPeriod"/>
            </a:pPr>
            <a:r>
              <a:rPr lang="en-US" sz="2400" dirty="0" smtClean="0"/>
              <a:t>Digital </a:t>
            </a:r>
            <a:r>
              <a:rPr lang="en-US" sz="2400" dirty="0"/>
              <a:t>Asset Inventories</a:t>
            </a:r>
          </a:p>
        </p:txBody>
      </p:sp>
    </p:spTree>
    <p:extLst>
      <p:ext uri="{BB962C8B-B14F-4D97-AF65-F5344CB8AC3E}">
        <p14:creationId xmlns:p14="http://schemas.microsoft.com/office/powerpoint/2010/main" val="31335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Consequence </a:t>
            </a:r>
            <a:r>
              <a:rPr lang="en-US" dirty="0"/>
              <a:t>/ </a:t>
            </a:r>
            <a:r>
              <a:rPr lang="en-US" dirty="0" smtClean="0"/>
              <a:t>Impact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92" y="1533892"/>
            <a:ext cx="8112211" cy="2978193"/>
          </a:xfrm>
        </p:spPr>
        <p:txBody>
          <a:bodyPr/>
          <a:lstStyle/>
          <a:p>
            <a:r>
              <a:rPr lang="en-US" dirty="0" smtClean="0"/>
              <a:t>The key “</a:t>
            </a:r>
            <a:r>
              <a:rPr lang="en-US" dirty="0" err="1" smtClean="0"/>
              <a:t>imagineer</a:t>
            </a:r>
            <a:r>
              <a:rPr lang="en-US" dirty="0" smtClean="0"/>
              <a:t>” in the defensive process is the knowledgeable engineer</a:t>
            </a:r>
          </a:p>
          <a:p>
            <a:r>
              <a:rPr lang="en-US" dirty="0" smtClean="0"/>
              <a:t>Cyber-Physical attacks manipulate availability, integrity and confidentiality of processes using data to effect physical consequences</a:t>
            </a:r>
          </a:p>
          <a:p>
            <a:r>
              <a:rPr lang="en-US" dirty="0" smtClean="0"/>
              <a:t>Attacks can be blended - cyber and physical together</a:t>
            </a:r>
          </a:p>
          <a:p>
            <a:r>
              <a:rPr lang="en-US" dirty="0" smtClean="0"/>
              <a:t>Focus on the key adverse consequences with limited resources</a:t>
            </a:r>
          </a:p>
          <a:p>
            <a:r>
              <a:rPr lang="en-US" dirty="0" smtClean="0"/>
              <a:t>Possible adverse consequences may not have been mitigated in the engineering design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Circular Arrow 8"/>
          <p:cNvSpPr/>
          <p:nvPr/>
        </p:nvSpPr>
        <p:spPr bwMode="auto">
          <a:xfrm>
            <a:off x="4238368" y="4677552"/>
            <a:ext cx="1608438" cy="1492078"/>
          </a:xfrm>
          <a:prstGeom prst="circular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Circular Arrow 9"/>
          <p:cNvSpPr/>
          <p:nvPr/>
        </p:nvSpPr>
        <p:spPr bwMode="auto">
          <a:xfrm rot="10800000">
            <a:off x="4204906" y="5070822"/>
            <a:ext cx="1719649" cy="1503405"/>
          </a:xfrm>
          <a:prstGeom prst="circularArrow">
            <a:avLst/>
          </a:prstGeom>
          <a:solidFill>
            <a:srgbClr val="1F49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308126" y="5423591"/>
            <a:ext cx="372764" cy="303771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8261" y="5360860"/>
            <a:ext cx="125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Cause</a:t>
            </a:r>
            <a:endParaRPr lang="en-US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9700" y="5360860"/>
            <a:ext cx="125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Effect</a:t>
            </a:r>
            <a:endParaRPr lang="en-US" dirty="0">
              <a:solidFill>
                <a:srgbClr val="1F497D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0890" y="5338553"/>
            <a:ext cx="230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Consequences</a:t>
            </a:r>
            <a:endParaRPr lang="en-US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598613"/>
            <a:ext cx="8529637" cy="4524375"/>
          </a:xfrm>
        </p:spPr>
        <p:txBody>
          <a:bodyPr/>
          <a:lstStyle/>
          <a:p>
            <a:r>
              <a:rPr lang="en-US" sz="1800" dirty="0" smtClean="0"/>
              <a:t>Defines how information </a:t>
            </a:r>
            <a:r>
              <a:rPr lang="en-US" sz="1800" dirty="0"/>
              <a:t>flows through the </a:t>
            </a:r>
            <a:r>
              <a:rPr lang="en-US" sz="1800" dirty="0" smtClean="0"/>
              <a:t>system</a:t>
            </a:r>
          </a:p>
          <a:p>
            <a:r>
              <a:rPr lang="en-US" sz="1800" dirty="0" smtClean="0"/>
              <a:t>Engineering staff know more about how data should flow than the cyber staff</a:t>
            </a:r>
          </a:p>
          <a:p>
            <a:r>
              <a:rPr lang="en-US" sz="1800" dirty="0" smtClean="0"/>
              <a:t>Engineering staff know:</a:t>
            </a:r>
          </a:p>
          <a:p>
            <a:pPr lvl="1"/>
            <a:r>
              <a:rPr lang="en-US" sz="1800" dirty="0" smtClean="0"/>
              <a:t> what data should be protected (Confidentiality)</a:t>
            </a:r>
          </a:p>
          <a:p>
            <a:pPr lvl="1"/>
            <a:r>
              <a:rPr lang="en-US" sz="1800" dirty="0" smtClean="0"/>
              <a:t>how data can be externally verified (Integrity)</a:t>
            </a:r>
          </a:p>
          <a:p>
            <a:pPr lvl="1"/>
            <a:r>
              <a:rPr lang="en-US" sz="1800" dirty="0" smtClean="0"/>
              <a:t>how often data should be sampled (Availability)</a:t>
            </a:r>
          </a:p>
          <a:p>
            <a:pPr lvl="1"/>
            <a:r>
              <a:rPr lang="en-US" sz="1800" dirty="0" smtClean="0"/>
              <a:t>Which data flows are most important (Availability)</a:t>
            </a:r>
          </a:p>
          <a:p>
            <a:r>
              <a:rPr lang="en-US" sz="1800" dirty="0" smtClean="0"/>
              <a:t>Remember that the “ideal” architectural model may not be your reality</a:t>
            </a:r>
          </a:p>
          <a:p>
            <a:r>
              <a:rPr lang="en-US" sz="1800" dirty="0" smtClean="0"/>
              <a:t>Cyber technology may be used to support the engineering design</a:t>
            </a:r>
          </a:p>
          <a:p>
            <a:pPr lvl="1"/>
            <a:r>
              <a:rPr lang="en-US" sz="1800" dirty="0" smtClean="0"/>
              <a:t>data diodes</a:t>
            </a:r>
          </a:p>
          <a:p>
            <a:pPr lvl="1"/>
            <a:r>
              <a:rPr lang="en-US" sz="1800" dirty="0" smtClean="0"/>
              <a:t>enclave network design </a:t>
            </a:r>
          </a:p>
          <a:p>
            <a:pPr lvl="1"/>
            <a:r>
              <a:rPr lang="en-US" sz="1800" dirty="0" smtClean="0"/>
              <a:t>network </a:t>
            </a:r>
            <a:r>
              <a:rPr lang="en-US" sz="1800" dirty="0"/>
              <a:t>zones, </a:t>
            </a:r>
            <a:endParaRPr lang="en-US" sz="1800" dirty="0" smtClean="0"/>
          </a:p>
          <a:p>
            <a:pPr lvl="1"/>
            <a:r>
              <a:rPr lang="en-US" sz="1800" dirty="0" smtClean="0"/>
              <a:t>virtual machines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32" y="4410654"/>
            <a:ext cx="4239628" cy="163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28052" y="6046949"/>
            <a:ext cx="191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Conceptual View</a:t>
            </a:r>
          </a:p>
        </p:txBody>
      </p:sp>
    </p:spTree>
    <p:extLst>
      <p:ext uri="{BB962C8B-B14F-4D97-AF65-F5344CB8AC3E}">
        <p14:creationId xmlns:p14="http://schemas.microsoft.com/office/powerpoint/2010/main" val="35452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View of SCADA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 descr="CS Topology DMZno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8" y="1457931"/>
            <a:ext cx="7664116" cy="500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4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of Airgaps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165900" y="1440563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684213" indent="-22701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800" b="1" dirty="0" smtClean="0"/>
              <a:t>Corporate Net </a:t>
            </a:r>
            <a:r>
              <a:rPr lang="en-US" altLang="en-US" sz="1800" dirty="0" smtClean="0"/>
              <a:t>connected (firewall) to ICS</a:t>
            </a:r>
          </a:p>
          <a:p>
            <a:r>
              <a:rPr lang="en-US" altLang="en-US" sz="1800" b="1" dirty="0" smtClean="0"/>
              <a:t>Remote access </a:t>
            </a:r>
            <a:r>
              <a:rPr lang="en-US" altLang="en-US" sz="1800" dirty="0" smtClean="0"/>
              <a:t>by engineering stations or support vendors</a:t>
            </a:r>
          </a:p>
          <a:p>
            <a:r>
              <a:rPr lang="en-US" altLang="en-US" sz="1800" b="1" dirty="0" smtClean="0"/>
              <a:t>Field devices </a:t>
            </a:r>
            <a:r>
              <a:rPr lang="en-US" altLang="en-US" sz="1800" dirty="0" smtClean="0"/>
              <a:t>communication ports with little or no authentication</a:t>
            </a:r>
          </a:p>
          <a:p>
            <a:r>
              <a:rPr lang="en-US" altLang="en-US" sz="1800" b="1" dirty="0" smtClean="0"/>
              <a:t>Required Calibration</a:t>
            </a:r>
            <a:r>
              <a:rPr lang="en-US" altLang="en-US" sz="1800" dirty="0" smtClean="0"/>
              <a:t>: laptops &amp; handhelds</a:t>
            </a:r>
          </a:p>
          <a:p>
            <a:r>
              <a:rPr lang="en-US" altLang="en-US" sz="1800" b="1" dirty="0" smtClean="0"/>
              <a:t>Wireless communications </a:t>
            </a:r>
            <a:r>
              <a:rPr lang="en-US" altLang="en-US" sz="1800" dirty="0" smtClean="0"/>
              <a:t>instead of hardline networks</a:t>
            </a:r>
          </a:p>
          <a:p>
            <a:r>
              <a:rPr lang="en-US" altLang="en-US" sz="1800" b="1" dirty="0" smtClean="0"/>
              <a:t>Removable media: </a:t>
            </a:r>
            <a:r>
              <a:rPr lang="en-US" altLang="en-US" sz="1800" dirty="0" smtClean="0"/>
              <a:t>upgrades &amp; backups</a:t>
            </a:r>
          </a:p>
          <a:p>
            <a:pPr lvl="1"/>
            <a:r>
              <a:rPr lang="en-US" altLang="en-US" sz="1800" dirty="0" smtClean="0"/>
              <a:t>Flash drives</a:t>
            </a:r>
          </a:p>
          <a:p>
            <a:pPr lvl="1"/>
            <a:r>
              <a:rPr lang="en-US" altLang="en-US" sz="1800" dirty="0" smtClean="0"/>
              <a:t>CD’s</a:t>
            </a:r>
          </a:p>
          <a:p>
            <a:pPr lvl="1"/>
            <a:r>
              <a:rPr lang="en-US" altLang="en-US" sz="1800" dirty="0" smtClean="0"/>
              <a:t>External hard drives</a:t>
            </a:r>
          </a:p>
          <a:p>
            <a:pPr lvl="1"/>
            <a:r>
              <a:rPr lang="en-US" altLang="en-US" sz="1800" dirty="0" smtClean="0"/>
              <a:t>“periodic external connection”</a:t>
            </a:r>
          </a:p>
          <a:p>
            <a:r>
              <a:rPr lang="en-US" altLang="en-US" sz="1800" b="1" dirty="0" smtClean="0"/>
              <a:t>Common Buses: </a:t>
            </a:r>
            <a:r>
              <a:rPr lang="en-US" altLang="en-US" sz="1800" dirty="0" smtClean="0"/>
              <a:t>Control &amp; Safety Systems</a:t>
            </a:r>
          </a:p>
        </p:txBody>
      </p:sp>
      <p:pic>
        <p:nvPicPr>
          <p:cNvPr id="7" name="Picture 6" descr="GE Proximity and Vicinity/MIFARE®, Product Photo (r01643v-1.jpg); 23.4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00" y="5707763"/>
            <a:ext cx="1333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anDisk Cruzer USB &lt;em&gt;flash drive&lt;/em&gt; - 16 G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0" y="5707763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i.ebayimg.com/00/$(KGrHqV,!lkE3HM1W2v3BN5+kwgVCw~~0_1.JPG?set_id=8800004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00" y="5783963"/>
            <a:ext cx="3476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7006438" y="6522151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C91942F7-B9A2-4567-9822-E81C62A7B80B}" type="slidenum">
              <a:rPr lang="en-US" altLang="en-US" sz="800">
                <a:latin typeface="Arial" panose="020B0604020202020204" pitchFamily="34" charset="0"/>
              </a:rPr>
              <a:pPr/>
              <a:t>17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814101" y="2126363"/>
            <a:ext cx="4064006" cy="2903540"/>
            <a:chOff x="232156" y="986135"/>
            <a:chExt cx="8468450" cy="5109865"/>
          </a:xfrm>
        </p:grpSpPr>
        <p:pic>
          <p:nvPicPr>
            <p:cNvPr id="12" name="Picture 11" descr="C:\Documents and Settings\grayjp\Local Settings\Temporary Internet Files\Content.IE5\5QZ22E1V\MCj04413370000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4290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Documents and Settings\grayjp\Local Settings\Temporary Internet Files\Content.IE5\5QZ22E1V\MCj04413370000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5814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505200"/>
              <a:ext cx="1036227" cy="56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B700_temp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029200"/>
              <a:ext cx="551447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699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648200"/>
              <a:ext cx="529252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046" y="5534043"/>
              <a:ext cx="1036227" cy="56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700_temp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657600"/>
              <a:ext cx="551447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c699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038600"/>
              <a:ext cx="529252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C:\Documents and Settings\grayjp\Local Settings\Temporary Internet Files\Content.IE5\5QZ22E1V\MCj04413370000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7338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C:\Documents and Settings\grayjp\Local Settings\Temporary Internet Files\Content.IE5\UZS3DUMG\MCj03984430000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810000"/>
              <a:ext cx="421782" cy="687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C:\Documents and Settings\grayjp\Local Settings\Temporary Internet Files\Content.IE5\067I1OKD\MCj04348450000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248" y="1676400"/>
              <a:ext cx="7810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C:\Documents and Settings\grayjp\Local Settings\Temporary Internet Files\Content.IE5\5QZ22E1V\MCj04413370000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4478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C:\Documents and Settings\grayjp\Local Settings\Temporary Internet Files\Content.IE5\5QZ22E1V\MCj04413370000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6764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C:\Documents and Settings\grayjp\Local Settings\Temporary Internet Files\Content.IE5\067I1OKD\MCj03984470000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114800"/>
              <a:ext cx="609600" cy="3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lion-switch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00200"/>
              <a:ext cx="1155192" cy="314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 descr="C:\Documents and Settings\grayjp\Local Settings\Temporary Internet Files\Content.IE5\067I1OKD\MCj04348450000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813" y="1447800"/>
              <a:ext cx="7810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C:\Documents and Settings\grayjp\Local Settings\Temporary Internet Files\Content.IE5\067I1OKD\MCj04348450000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676400"/>
              <a:ext cx="7810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C:\Documents and Settings\grayjp\Local Settings\Temporary Internet Files\Content.IE5\067I1OKD\MCj04348450000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447800"/>
              <a:ext cx="7810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32"/>
            <p:cNvSpPr txBox="1">
              <a:spLocks noChangeArrowheads="1"/>
            </p:cNvSpPr>
            <p:nvPr/>
          </p:nvSpPr>
          <p:spPr bwMode="auto">
            <a:xfrm>
              <a:off x="2976926" y="990601"/>
              <a:ext cx="1730831" cy="54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Acquisition</a:t>
              </a:r>
            </a:p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Server</a:t>
              </a:r>
            </a:p>
          </p:txBody>
        </p:sp>
        <p:sp>
          <p:nvSpPr>
            <p:cNvPr id="31" name="TextBox 33"/>
            <p:cNvSpPr txBox="1">
              <a:spLocks noChangeArrowheads="1"/>
            </p:cNvSpPr>
            <p:nvPr/>
          </p:nvSpPr>
          <p:spPr bwMode="auto">
            <a:xfrm>
              <a:off x="4151123" y="1290937"/>
              <a:ext cx="1183057" cy="54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</a:p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Server</a:t>
              </a:r>
            </a:p>
          </p:txBody>
        </p:sp>
        <p:sp>
          <p:nvSpPr>
            <p:cNvPr id="32" name="TextBox 34"/>
            <p:cNvSpPr txBox="1">
              <a:spLocks noChangeArrowheads="1"/>
            </p:cNvSpPr>
            <p:nvPr/>
          </p:nvSpPr>
          <p:spPr bwMode="auto">
            <a:xfrm>
              <a:off x="4906888" y="990601"/>
              <a:ext cx="1493684" cy="54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Configuration</a:t>
              </a:r>
            </a:p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Server</a:t>
              </a:r>
            </a:p>
          </p:txBody>
        </p:sp>
        <p:sp>
          <p:nvSpPr>
            <p:cNvPr id="33" name="TextBox 35"/>
            <p:cNvSpPr txBox="1">
              <a:spLocks noChangeArrowheads="1"/>
            </p:cNvSpPr>
            <p:nvPr/>
          </p:nvSpPr>
          <p:spPr bwMode="auto">
            <a:xfrm>
              <a:off x="6580134" y="986135"/>
              <a:ext cx="1466965" cy="54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Engineering</a:t>
              </a:r>
            </a:p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Workstations</a:t>
              </a:r>
            </a:p>
          </p:txBody>
        </p:sp>
        <p:sp>
          <p:nvSpPr>
            <p:cNvPr id="34" name="TextBox 36"/>
            <p:cNvSpPr txBox="1">
              <a:spLocks noChangeArrowheads="1"/>
            </p:cNvSpPr>
            <p:nvPr/>
          </p:nvSpPr>
          <p:spPr bwMode="auto">
            <a:xfrm>
              <a:off x="7131238" y="2590800"/>
              <a:ext cx="728807" cy="35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/>
                <a:t>HMI</a:t>
              </a:r>
            </a:p>
          </p:txBody>
        </p:sp>
        <p:sp>
          <p:nvSpPr>
            <p:cNvPr id="35" name="TextBox 37"/>
            <p:cNvSpPr txBox="1">
              <a:spLocks noChangeArrowheads="1"/>
            </p:cNvSpPr>
            <p:nvPr/>
          </p:nvSpPr>
          <p:spPr bwMode="auto">
            <a:xfrm>
              <a:off x="2370976" y="1219200"/>
              <a:ext cx="1119596" cy="54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</a:t>
              </a:r>
            </a:p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Historian</a:t>
              </a:r>
            </a:p>
          </p:txBody>
        </p:sp>
        <p:sp>
          <p:nvSpPr>
            <p:cNvPr id="36" name="TextBox 38"/>
            <p:cNvSpPr txBox="1">
              <a:spLocks noChangeArrowheads="1"/>
            </p:cNvSpPr>
            <p:nvPr/>
          </p:nvSpPr>
          <p:spPr bwMode="auto">
            <a:xfrm>
              <a:off x="232156" y="1836003"/>
              <a:ext cx="2064053" cy="11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 Net Router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700" i="1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700" i="1">
                  <a:solidFill>
                    <a:srgbClr val="0000FF"/>
                  </a:solidFill>
                </a:rPr>
                <a:t> </a:t>
              </a:r>
              <a:r>
                <a:rPr lang="en-US" altLang="en-US" sz="700" i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Engineering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700" i="1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Business Partners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700" i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Vendor Support</a:t>
              </a:r>
            </a:p>
          </p:txBody>
        </p:sp>
        <p:sp>
          <p:nvSpPr>
            <p:cNvPr id="37" name="TextBox 39"/>
            <p:cNvSpPr txBox="1">
              <a:spLocks noChangeArrowheads="1"/>
            </p:cNvSpPr>
            <p:nvPr/>
          </p:nvSpPr>
          <p:spPr bwMode="auto">
            <a:xfrm>
              <a:off x="623503" y="3352799"/>
              <a:ext cx="1664030" cy="54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 System</a:t>
              </a:r>
            </a:p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Modem Pool</a:t>
              </a:r>
            </a:p>
          </p:txBody>
        </p:sp>
        <p:sp>
          <p:nvSpPr>
            <p:cNvPr id="38" name="TextBox 40"/>
            <p:cNvSpPr txBox="1">
              <a:spLocks noChangeArrowheads="1"/>
            </p:cNvSpPr>
            <p:nvPr/>
          </p:nvSpPr>
          <p:spPr bwMode="auto">
            <a:xfrm>
              <a:off x="5517211" y="4343400"/>
              <a:ext cx="1500366" cy="35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Field Devices</a:t>
              </a:r>
            </a:p>
          </p:txBody>
        </p:sp>
        <p:sp>
          <p:nvSpPr>
            <p:cNvPr id="39" name="TextBox 41"/>
            <p:cNvSpPr txBox="1">
              <a:spLocks noChangeArrowheads="1"/>
            </p:cNvSpPr>
            <p:nvPr/>
          </p:nvSpPr>
          <p:spPr bwMode="auto">
            <a:xfrm>
              <a:off x="7106720" y="5257800"/>
              <a:ext cx="1593886" cy="35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Safety System</a:t>
              </a:r>
            </a:p>
          </p:txBody>
        </p:sp>
        <p:sp>
          <p:nvSpPr>
            <p:cNvPr id="40" name="TextBox 42"/>
            <p:cNvSpPr txBox="1">
              <a:spLocks noChangeArrowheads="1"/>
            </p:cNvSpPr>
            <p:nvPr/>
          </p:nvSpPr>
          <p:spPr bwMode="auto">
            <a:xfrm>
              <a:off x="5189957" y="3200400"/>
              <a:ext cx="1740849" cy="35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Field Controllers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133600" y="2667000"/>
              <a:ext cx="5791200" cy="304800"/>
            </a:xfrm>
            <a:prstGeom prst="roundRect">
              <a:avLst/>
            </a:prstGeom>
            <a:solidFill>
              <a:srgbClr val="002F8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700" dirty="0">
                  <a:cs typeface="Arial" pitchFamily="34" charset="0"/>
                </a:rPr>
                <a:t>Control System Network</a:t>
              </a:r>
            </a:p>
          </p:txBody>
        </p:sp>
        <p:sp>
          <p:nvSpPr>
            <p:cNvPr id="42" name="TextBox 44"/>
            <p:cNvSpPr txBox="1">
              <a:spLocks noChangeArrowheads="1"/>
            </p:cNvSpPr>
            <p:nvPr/>
          </p:nvSpPr>
          <p:spPr bwMode="auto">
            <a:xfrm>
              <a:off x="3016438" y="3200400"/>
              <a:ext cx="728807" cy="35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HMI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>
              <a:off x="2742174" y="2591175"/>
              <a:ext cx="153658" cy="0"/>
            </a:xfrm>
            <a:prstGeom prst="line">
              <a:avLst/>
            </a:prstGeom>
            <a:ln w="19050">
              <a:solidFill>
                <a:srgbClr val="002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3620023" y="2476630"/>
              <a:ext cx="382750" cy="0"/>
            </a:xfrm>
            <a:prstGeom prst="line">
              <a:avLst/>
            </a:prstGeom>
            <a:ln w="19050">
              <a:solidFill>
                <a:srgbClr val="002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723660" y="2591175"/>
              <a:ext cx="153658" cy="0"/>
            </a:xfrm>
            <a:prstGeom prst="line">
              <a:avLst/>
            </a:prstGeom>
            <a:ln w="19050">
              <a:solidFill>
                <a:srgbClr val="002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6971016" y="2476630"/>
              <a:ext cx="382750" cy="0"/>
            </a:xfrm>
            <a:prstGeom prst="line">
              <a:avLst/>
            </a:prstGeom>
            <a:ln w="19050">
              <a:solidFill>
                <a:srgbClr val="002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449342" y="2476630"/>
              <a:ext cx="382750" cy="0"/>
            </a:xfrm>
            <a:prstGeom prst="line">
              <a:avLst/>
            </a:prstGeom>
            <a:ln w="19050">
              <a:solidFill>
                <a:srgbClr val="002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3469253" y="3162508"/>
              <a:ext cx="379957" cy="0"/>
            </a:xfrm>
            <a:prstGeom prst="line">
              <a:avLst/>
            </a:prstGeom>
            <a:ln w="19050">
              <a:solidFill>
                <a:srgbClr val="002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143095" y="3162508"/>
              <a:ext cx="379957" cy="0"/>
            </a:xfrm>
            <a:prstGeom prst="line">
              <a:avLst/>
            </a:prstGeom>
            <a:ln w="19050">
              <a:solidFill>
                <a:srgbClr val="002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298572" y="4305172"/>
              <a:ext cx="379957" cy="0"/>
            </a:xfrm>
            <a:prstGeom prst="line">
              <a:avLst/>
            </a:prstGeom>
            <a:ln w="19050">
              <a:solidFill>
                <a:srgbClr val="59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 flipV="1">
              <a:off x="4267902" y="3657010"/>
              <a:ext cx="3046658" cy="1371758"/>
            </a:xfrm>
            <a:prstGeom prst="line">
              <a:avLst/>
            </a:prstGeom>
            <a:ln w="19050">
              <a:solidFill>
                <a:srgbClr val="59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7047099" y="5295575"/>
              <a:ext cx="382752" cy="0"/>
            </a:xfrm>
            <a:prstGeom prst="line">
              <a:avLst/>
            </a:prstGeom>
            <a:ln w="19050">
              <a:solidFill>
                <a:srgbClr val="59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V="1">
              <a:off x="5028739" y="4724242"/>
              <a:ext cx="3049965" cy="1371758"/>
            </a:xfrm>
            <a:prstGeom prst="line">
              <a:avLst/>
            </a:prstGeom>
            <a:ln w="19050">
              <a:solidFill>
                <a:srgbClr val="59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1982083" y="3735236"/>
              <a:ext cx="532585" cy="0"/>
            </a:xfrm>
            <a:prstGeom prst="line">
              <a:avLst/>
            </a:prstGeom>
            <a:ln w="1905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1677748" y="1751637"/>
              <a:ext cx="456502" cy="0"/>
            </a:xfrm>
            <a:prstGeom prst="line">
              <a:avLst/>
            </a:prstGeom>
            <a:ln w="1905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Double Brace 55"/>
            <p:cNvSpPr/>
            <p:nvPr/>
          </p:nvSpPr>
          <p:spPr>
            <a:xfrm>
              <a:off x="2134250" y="1447113"/>
              <a:ext cx="4115137" cy="611842"/>
            </a:xfrm>
            <a:prstGeom prst="bracePair">
              <a:avLst/>
            </a:prstGeom>
            <a:ln w="1905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70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2133313" y="3353884"/>
              <a:ext cx="762707" cy="0"/>
            </a:xfrm>
            <a:prstGeom prst="line">
              <a:avLst/>
            </a:prstGeom>
            <a:ln w="1905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1562633" y="4000648"/>
              <a:ext cx="2056238" cy="0"/>
            </a:xfrm>
            <a:prstGeom prst="line">
              <a:avLst/>
            </a:prstGeom>
            <a:ln w="1905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C:\Documents and Settings\grayjp\Local Settings\Temporary Internet Files\Content.IE5\5QZ22E1V\MCj03985310000[1]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5151273"/>
              <a:ext cx="541694" cy="33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2422630" y="4724401"/>
              <a:ext cx="1142976" cy="54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002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Industrial</a:t>
              </a:r>
            </a:p>
            <a:p>
              <a:pPr algn="ctr"/>
              <a:r>
                <a:rPr lang="en-US" altLang="en-US" sz="7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Wireless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6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Engineered Controls vs. IT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IT and Engineered controls early in the design lifecycle</a:t>
            </a:r>
          </a:p>
          <a:p>
            <a:r>
              <a:rPr lang="en-US" dirty="0" smtClean="0"/>
              <a:t>Consider how vulnerabilities can be designed out or mitigated through additional engineered controls</a:t>
            </a:r>
          </a:p>
          <a:p>
            <a:r>
              <a:rPr lang="en-US" dirty="0" smtClean="0"/>
              <a:t>Engineered controls may provide more robust protection than add-on IT controls</a:t>
            </a:r>
          </a:p>
          <a:p>
            <a:r>
              <a:rPr lang="en-US" dirty="0" smtClean="0"/>
              <a:t>Engineers should use the IT specialist as part of the requirements and design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05" y="3860800"/>
            <a:ext cx="4021117" cy="2692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669559" y="4268338"/>
            <a:ext cx="154460" cy="1984182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81428E"/>
              </a:gs>
              <a:gs pos="100000">
                <a:srgbClr val="C0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3036" y="3860800"/>
            <a:ext cx="81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1F497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Engineered Controls</a:t>
            </a:r>
            <a:endParaRPr lang="en-US" sz="900" dirty="0">
              <a:solidFill>
                <a:srgbClr val="1F497D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2627" y="6238403"/>
            <a:ext cx="109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IT</a:t>
            </a:r>
          </a:p>
          <a:p>
            <a:r>
              <a:rPr lang="en-US" sz="9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Controls</a:t>
            </a:r>
            <a:endParaRPr lang="en-US" sz="9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design to minimum necessary</a:t>
            </a:r>
          </a:p>
          <a:p>
            <a:pPr lvl="1"/>
            <a:r>
              <a:rPr lang="en-US" dirty="0" smtClean="0"/>
              <a:t>Remember resilience</a:t>
            </a:r>
          </a:p>
          <a:p>
            <a:r>
              <a:rPr lang="en-US" dirty="0" smtClean="0"/>
              <a:t>Be aware of latent functionality</a:t>
            </a:r>
          </a:p>
          <a:p>
            <a:pPr lvl="1"/>
            <a:r>
              <a:rPr lang="en-US" dirty="0" smtClean="0"/>
              <a:t>You may not use it, but a hacker can</a:t>
            </a:r>
          </a:p>
          <a:p>
            <a:r>
              <a:rPr lang="en-US" dirty="0" smtClean="0"/>
              <a:t>Consider non-digital technology where it fits</a:t>
            </a:r>
          </a:p>
          <a:p>
            <a:r>
              <a:rPr lang="en-US" dirty="0" smtClean="0"/>
              <a:t>Do not simplify a design into frailty</a:t>
            </a:r>
          </a:p>
          <a:p>
            <a:r>
              <a:rPr lang="en-US" dirty="0" smtClean="0"/>
              <a:t>Use ALARA (As Low as Reasonably Achievable) as a metaphor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19235" r="7806" b="17471"/>
          <a:stretch/>
        </p:blipFill>
        <p:spPr>
          <a:xfrm>
            <a:off x="1495049" y="4154044"/>
            <a:ext cx="6048396" cy="23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16"/>
              </a:spcBef>
              <a:buFont typeface="Wingdings" charset="2"/>
              <a:buChar char="ü"/>
            </a:pPr>
            <a:r>
              <a:rPr lang="en-US" b="1" i="1" dirty="0" smtClean="0">
                <a:latin typeface="Arial Narrow"/>
                <a:ea typeface="ＭＳ Ｐゴシック" charset="0"/>
                <a:cs typeface="Arial Narrow"/>
              </a:rPr>
              <a:t>One in a network </a:t>
            </a:r>
            <a:r>
              <a:rPr lang="en-US" b="1" i="1" dirty="0">
                <a:latin typeface="Arial Narrow"/>
                <a:ea typeface="ＭＳ Ｐゴシック" charset="0"/>
                <a:cs typeface="Arial Narrow"/>
              </a:rPr>
              <a:t>of 17 DOE national labs</a:t>
            </a:r>
          </a:p>
          <a:p>
            <a:pPr>
              <a:spcBef>
                <a:spcPts val="816"/>
              </a:spcBef>
              <a:buFont typeface="Wingdings" charset="2"/>
              <a:buChar char="ü"/>
            </a:pPr>
            <a:r>
              <a:rPr lang="en-US" b="1" i="1" dirty="0">
                <a:latin typeface="Arial Narrow"/>
                <a:ea typeface="ＭＳ Ｐゴシック" charset="0"/>
                <a:cs typeface="Arial Narrow"/>
              </a:rPr>
              <a:t>DOE</a:t>
            </a:r>
            <a:r>
              <a:rPr lang="en-US" altLang="ja-JP" b="1" i="1" dirty="0">
                <a:latin typeface="Arial Narrow"/>
                <a:ea typeface="ＭＳ Ｐゴシック" charset="0"/>
                <a:cs typeface="Arial Narrow"/>
              </a:rPr>
              <a:t>’s lead lab for nuclear energy</a:t>
            </a:r>
          </a:p>
          <a:p>
            <a:pPr>
              <a:spcBef>
                <a:spcPts val="816"/>
              </a:spcBef>
              <a:buFont typeface="Wingdings" charset="2"/>
              <a:buChar char="ü"/>
            </a:pPr>
            <a:r>
              <a:rPr lang="en-US" b="1" i="1" dirty="0">
                <a:latin typeface="Arial Narrow"/>
                <a:ea typeface="ＭＳ Ｐゴシック" charset="0"/>
                <a:cs typeface="Arial Narrow"/>
              </a:rPr>
              <a:t>A major center for National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9400" y="5876285"/>
            <a:ext cx="8542867" cy="785637"/>
            <a:chOff x="1062177" y="5876284"/>
            <a:chExt cx="7031510" cy="785637"/>
          </a:xfrm>
        </p:grpSpPr>
        <p:sp>
          <p:nvSpPr>
            <p:cNvPr id="7" name="Line 33"/>
            <p:cNvSpPr>
              <a:spLocks noChangeShapeType="1"/>
            </p:cNvSpPr>
            <p:nvPr/>
          </p:nvSpPr>
          <p:spPr bwMode="auto">
            <a:xfrm>
              <a:off x="1062178" y="5876284"/>
              <a:ext cx="7031509" cy="0"/>
            </a:xfrm>
            <a:prstGeom prst="line">
              <a:avLst/>
            </a:prstGeom>
            <a:noFill/>
            <a:ln w="12700" cmpd="sng">
              <a:solidFill>
                <a:srgbClr val="FF66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1062177" y="6661921"/>
              <a:ext cx="7031509" cy="0"/>
            </a:xfrm>
            <a:prstGeom prst="line">
              <a:avLst/>
            </a:prstGeom>
            <a:noFill/>
            <a:ln w="12700" cmpd="sng">
              <a:solidFill>
                <a:srgbClr val="FF66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5841233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595959"/>
                </a:solidFill>
                <a:cs typeface="Arial" charset="0"/>
              </a:rPr>
              <a:t>Research in the National Interest that </a:t>
            </a:r>
            <a:r>
              <a:rPr lang="en-US" b="1" dirty="0" smtClean="0">
                <a:solidFill>
                  <a:srgbClr val="595959"/>
                </a:solidFill>
                <a:cs typeface="Arial" charset="0"/>
              </a:rPr>
              <a:t>Maintains American Competitiveness &amp; Security</a:t>
            </a:r>
            <a:endParaRPr lang="en-US" b="1" dirty="0">
              <a:solidFill>
                <a:srgbClr val="595959"/>
              </a:solidFill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059" y="1004888"/>
            <a:ext cx="3969138" cy="49323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0774" y="2741518"/>
            <a:ext cx="5844505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>
              <a:lnSpc>
                <a:spcPct val="90000"/>
              </a:lnSpc>
            </a:pPr>
            <a:r>
              <a:rPr lang="en-US" sz="2000" b="1" u="sng" dirty="0">
                <a:solidFill>
                  <a:srgbClr val="003663"/>
                </a:solidFill>
                <a:latin typeface="+mj-lt"/>
                <a:ea typeface="+mj-ea"/>
                <a:cs typeface="+mj-cs"/>
              </a:rPr>
              <a:t>INL Vision</a:t>
            </a:r>
          </a:p>
          <a:p>
            <a:pPr marL="0">
              <a:lnSpc>
                <a:spcPct val="90000"/>
              </a:lnSpc>
            </a:pPr>
            <a:r>
              <a:rPr lang="en-US" dirty="0" smtClean="0">
                <a:latin typeface="Arial"/>
                <a:cs typeface="Arial"/>
              </a:rPr>
              <a:t>INL </a:t>
            </a:r>
            <a:r>
              <a:rPr lang="en-US" dirty="0">
                <a:latin typeface="Arial"/>
                <a:cs typeface="Arial"/>
              </a:rPr>
              <a:t>will change </a:t>
            </a:r>
            <a:r>
              <a:rPr lang="en-US" dirty="0" smtClean="0">
                <a:latin typeface="Arial"/>
                <a:cs typeface="Arial"/>
              </a:rPr>
              <a:t>the world’s energy </a:t>
            </a:r>
            <a:r>
              <a:rPr lang="en-US" dirty="0">
                <a:latin typeface="Arial"/>
                <a:cs typeface="Arial"/>
              </a:rPr>
              <a:t>future </a:t>
            </a:r>
            <a:r>
              <a:rPr lang="en-US" dirty="0" smtClean="0">
                <a:latin typeface="Arial"/>
                <a:cs typeface="Arial"/>
              </a:rPr>
              <a:t>and </a:t>
            </a:r>
            <a:r>
              <a:rPr lang="en-US" dirty="0">
                <a:latin typeface="Arial"/>
                <a:cs typeface="Arial"/>
              </a:rPr>
              <a:t>secure our </a:t>
            </a:r>
            <a:r>
              <a:rPr lang="en-US" dirty="0" smtClean="0">
                <a:latin typeface="Arial"/>
                <a:cs typeface="Arial"/>
              </a:rPr>
              <a:t>critical infrastructure</a:t>
            </a:r>
            <a:r>
              <a:rPr lang="en-US" dirty="0">
                <a:latin typeface="Arial"/>
                <a:cs typeface="Arial"/>
              </a:rPr>
              <a:t>.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5613" y="4027212"/>
            <a:ext cx="49241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>
                <a:solidFill>
                  <a:srgbClr val="003663"/>
                </a:solidFill>
                <a:latin typeface="+mj-lt"/>
                <a:ea typeface="+mj-ea"/>
                <a:cs typeface="+mj-cs"/>
              </a:rPr>
              <a:t>INL Mission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Discover</a:t>
            </a:r>
            <a:r>
              <a:rPr lang="en-US" sz="2000" dirty="0">
                <a:latin typeface="Arial"/>
                <a:cs typeface="Arial"/>
              </a:rPr>
              <a:t>, demonstrate, and secure innovative nuclear energy solutions, </a:t>
            </a:r>
            <a:r>
              <a:rPr lang="en-US" sz="2000" dirty="0" smtClean="0">
                <a:latin typeface="Arial"/>
                <a:cs typeface="Arial"/>
              </a:rPr>
              <a:t>other </a:t>
            </a:r>
            <a:r>
              <a:rPr lang="en-US" sz="2000" dirty="0">
                <a:latin typeface="Arial"/>
                <a:cs typeface="Arial"/>
              </a:rPr>
              <a:t>clean energy options, and </a:t>
            </a:r>
            <a:r>
              <a:rPr lang="en-US" sz="2000" dirty="0" smtClean="0">
                <a:latin typeface="Arial"/>
                <a:cs typeface="Arial"/>
              </a:rPr>
              <a:t>critical infrastructure.</a:t>
            </a:r>
            <a:r>
              <a:rPr lang="en-US" sz="2000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76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Vulnerabilities always exist, known or unknown</a:t>
            </a:r>
          </a:p>
          <a:p>
            <a:r>
              <a:rPr lang="en-US" dirty="0" smtClean="0"/>
              <a:t>Any digital component or system may be compromised</a:t>
            </a:r>
          </a:p>
          <a:p>
            <a:r>
              <a:rPr lang="en-US" dirty="0" smtClean="0"/>
              <a:t>Can’t always stop the process and reboot</a:t>
            </a:r>
          </a:p>
          <a:p>
            <a:r>
              <a:rPr lang="en-US" dirty="0" smtClean="0"/>
              <a:t>Is there an incident response plan</a:t>
            </a:r>
          </a:p>
          <a:p>
            <a:pPr lvl="1"/>
            <a:r>
              <a:rPr lang="en-US" dirty="0" smtClean="0"/>
              <a:t>Has it been exercised?</a:t>
            </a:r>
          </a:p>
          <a:p>
            <a:r>
              <a:rPr lang="en-US" dirty="0" smtClean="0"/>
              <a:t>Is there a cyber COOP?  </a:t>
            </a:r>
          </a:p>
          <a:p>
            <a:pPr lvl="1"/>
            <a:r>
              <a:rPr lang="en-US" dirty="0" smtClean="0"/>
              <a:t>Has it been exercised?</a:t>
            </a:r>
          </a:p>
          <a:p>
            <a:r>
              <a:rPr lang="en-US" dirty="0" smtClean="0"/>
              <a:t>How will process be affected by “resilient” operations?</a:t>
            </a:r>
          </a:p>
          <a:p>
            <a:r>
              <a:rPr lang="en-US" dirty="0" smtClean="0"/>
              <a:t>Other contingency planning (additional testing, additional systems, additional staff,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Redundancy is not 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9738" y="6459994"/>
            <a:ext cx="1847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Gresham Smith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876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Information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Who</a:t>
            </a:r>
            <a:r>
              <a:rPr lang="en-US" dirty="0" smtClean="0"/>
              <a:t> should know </a:t>
            </a:r>
            <a:r>
              <a:rPr lang="en-US" b="1" dirty="0" smtClean="0"/>
              <a:t>What</a:t>
            </a:r>
            <a:r>
              <a:rPr lang="en-US" dirty="0" smtClean="0"/>
              <a:t> about your effort?</a:t>
            </a:r>
          </a:p>
          <a:p>
            <a:pPr lvl="1"/>
            <a:r>
              <a:rPr lang="en-US" dirty="0" smtClean="0"/>
              <a:t>Engineering records</a:t>
            </a:r>
          </a:p>
          <a:p>
            <a:pPr lvl="1"/>
            <a:r>
              <a:rPr lang="en-US" dirty="0" smtClean="0"/>
              <a:t>Drawings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Designs</a:t>
            </a:r>
          </a:p>
          <a:p>
            <a:pPr lvl="1"/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Testing</a:t>
            </a:r>
          </a:p>
          <a:p>
            <a:r>
              <a:rPr lang="en-US" dirty="0" smtClean="0"/>
              <a:t>Procurement contracts must control the vendor / integrator’s sharing of these details</a:t>
            </a:r>
          </a:p>
          <a:p>
            <a:r>
              <a:rPr lang="en-US" dirty="0" smtClean="0"/>
              <a:t>Consider social media, vendor and corporate websites, conferences, etc.</a:t>
            </a:r>
          </a:p>
          <a:p>
            <a:r>
              <a:rPr lang="en-US" dirty="0" smtClean="0"/>
              <a:t>Information should be protected throughout the life of the project, not just during design and installation</a:t>
            </a:r>
          </a:p>
          <a:p>
            <a:r>
              <a:rPr lang="en-US" dirty="0" smtClean="0"/>
              <a:t>Change passwords on digital equipment when authorized users or key vendors leave the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33" y="1941513"/>
            <a:ext cx="2671010" cy="20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and Contracting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Cyber security requirements must flow down to vendors</a:t>
            </a:r>
            <a:r>
              <a:rPr lang="en-US" sz="1800" dirty="0"/>
              <a:t>, </a:t>
            </a:r>
            <a:r>
              <a:rPr lang="en-US" sz="1800" dirty="0" smtClean="0"/>
              <a:t>integrators, and </a:t>
            </a:r>
            <a:r>
              <a:rPr lang="en-US" sz="1800" dirty="0"/>
              <a:t>third party </a:t>
            </a:r>
            <a:r>
              <a:rPr lang="en-US" sz="1800" dirty="0" smtClean="0"/>
              <a:t>contractors </a:t>
            </a:r>
          </a:p>
          <a:p>
            <a:pPr lvl="1"/>
            <a:r>
              <a:rPr lang="en-US" sz="1800" dirty="0" smtClean="0"/>
              <a:t>You are only as secure as your least secure vendor</a:t>
            </a:r>
          </a:p>
          <a:p>
            <a:r>
              <a:rPr lang="en-US" sz="1800" dirty="0"/>
              <a:t>Procurement language must specify the exact requirements a vendor must comply with as a part of the system design, build, integration, or </a:t>
            </a:r>
            <a:r>
              <a:rPr lang="en-US" sz="1800" dirty="0" smtClean="0"/>
              <a:t>support </a:t>
            </a:r>
            <a:endParaRPr lang="en-US" sz="1800" dirty="0"/>
          </a:p>
          <a:p>
            <a:r>
              <a:rPr lang="en-US" sz="1800" dirty="0"/>
              <a:t>These requirements can raise procurement costs, but without them, </a:t>
            </a:r>
            <a:r>
              <a:rPr lang="en-US" sz="1800" i="1" dirty="0"/>
              <a:t>caveat emptor </a:t>
            </a:r>
            <a:endParaRPr lang="en-US" sz="1800" i="1" dirty="0" smtClean="0"/>
          </a:p>
          <a:p>
            <a:r>
              <a:rPr lang="en-US" sz="1800" dirty="0" smtClean="0"/>
              <a:t>Be aware of what a subcontractor puts into your network</a:t>
            </a:r>
          </a:p>
          <a:p>
            <a:pPr lvl="1"/>
            <a:r>
              <a:rPr lang="en-US" sz="1800" dirty="0" smtClean="0"/>
              <a:t>You don’t know where it was before today</a:t>
            </a:r>
          </a:p>
          <a:p>
            <a:r>
              <a:rPr lang="en-US" sz="1800" dirty="0" smtClean="0"/>
              <a:t>Consider even vendor tools such as calibration equipment or diagnostic equipment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75" y="4710955"/>
            <a:ext cx="1297664" cy="1674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58" y="4660816"/>
            <a:ext cx="1413061" cy="18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60" y="1259764"/>
            <a:ext cx="4941104" cy="3088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Interdependencies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819" y="4239292"/>
            <a:ext cx="8258175" cy="2639846"/>
          </a:xfrm>
        </p:spPr>
        <p:txBody>
          <a:bodyPr/>
          <a:lstStyle/>
          <a:p>
            <a:r>
              <a:rPr lang="en-US" dirty="0"/>
              <a:t>Engineering requires </a:t>
            </a:r>
            <a:r>
              <a:rPr lang="en-US" dirty="0" smtClean="0"/>
              <a:t>many </a:t>
            </a:r>
            <a:r>
              <a:rPr lang="en-US" dirty="0"/>
              <a:t>disciplines including safety, quality, maintenance, chemical, and many </a:t>
            </a:r>
            <a:r>
              <a:rPr lang="en-US" dirty="0" smtClean="0"/>
              <a:t>others </a:t>
            </a:r>
          </a:p>
          <a:p>
            <a:r>
              <a:rPr lang="en-US" dirty="0" smtClean="0"/>
              <a:t>All </a:t>
            </a:r>
            <a:r>
              <a:rPr lang="en-US" dirty="0"/>
              <a:t>disciplines </a:t>
            </a:r>
            <a:r>
              <a:rPr lang="en-US" dirty="0" smtClean="0"/>
              <a:t>should share </a:t>
            </a:r>
            <a:r>
              <a:rPr lang="en-US" dirty="0"/>
              <a:t>information on how </a:t>
            </a:r>
            <a:r>
              <a:rPr lang="en-US" dirty="0" smtClean="0"/>
              <a:t>cyber </a:t>
            </a:r>
            <a:r>
              <a:rPr lang="en-US" dirty="0"/>
              <a:t>could affect their area of </a:t>
            </a:r>
            <a:r>
              <a:rPr lang="en-US" dirty="0" smtClean="0"/>
              <a:t>concern</a:t>
            </a:r>
          </a:p>
          <a:p>
            <a:r>
              <a:rPr lang="en-US" dirty="0" smtClean="0"/>
              <a:t>Ultimate </a:t>
            </a:r>
            <a:r>
              <a:rPr lang="en-US" dirty="0"/>
              <a:t>system owner </a:t>
            </a:r>
            <a:r>
              <a:rPr lang="en-US" dirty="0" smtClean="0"/>
              <a:t>should understand risks from interdependencies</a:t>
            </a:r>
          </a:p>
          <a:p>
            <a:r>
              <a:rPr lang="en-US" dirty="0" smtClean="0"/>
              <a:t>Consider </a:t>
            </a:r>
            <a:r>
              <a:rPr lang="en-US" dirty="0"/>
              <a:t>systems such as cooling, water, power, communications,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4" y="1598613"/>
            <a:ext cx="6503568" cy="4524375"/>
          </a:xfrm>
        </p:spPr>
        <p:txBody>
          <a:bodyPr/>
          <a:lstStyle/>
          <a:p>
            <a:r>
              <a:rPr lang="en-US" dirty="0"/>
              <a:t>Include cyber into engineering and engineering into cyber</a:t>
            </a:r>
          </a:p>
          <a:p>
            <a:r>
              <a:rPr lang="en-US" dirty="0" smtClean="0"/>
              <a:t>Ensure entire staff is enlisted and endorses cyber security approach</a:t>
            </a:r>
          </a:p>
          <a:p>
            <a:r>
              <a:rPr lang="en-US" dirty="0" smtClean="0"/>
              <a:t>Ensure staff understand and follow process and procedures</a:t>
            </a:r>
          </a:p>
          <a:p>
            <a:r>
              <a:rPr lang="en-US" dirty="0" smtClean="0"/>
              <a:t>Even one user can lower security posture</a:t>
            </a:r>
          </a:p>
          <a:p>
            <a:r>
              <a:rPr lang="en-US" dirty="0" smtClean="0"/>
              <a:t>Always safe to take a time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8376463"/>
              </p:ext>
            </p:extLst>
          </p:nvPr>
        </p:nvGraphicFramePr>
        <p:xfrm>
          <a:off x="6959182" y="1368425"/>
          <a:ext cx="1396749" cy="472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31" y="4312520"/>
            <a:ext cx="2598213" cy="20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Asset Inventories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 </a:t>
            </a:r>
            <a:r>
              <a:rPr lang="en-US" dirty="0"/>
              <a:t>for organizations </a:t>
            </a:r>
            <a:r>
              <a:rPr lang="en-US" dirty="0" smtClean="0"/>
              <a:t>to track: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Firmware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version levels of all engineering systems </a:t>
            </a:r>
            <a:endParaRPr lang="en-US" dirty="0" smtClean="0"/>
          </a:p>
          <a:p>
            <a:pPr lvl="1"/>
            <a:r>
              <a:rPr lang="en-US" dirty="0" smtClean="0"/>
              <a:t>“Gold disk” copies of software</a:t>
            </a:r>
          </a:p>
          <a:p>
            <a:pPr lvl="1"/>
            <a:r>
              <a:rPr lang="en-US" dirty="0" smtClean="0"/>
              <a:t>Where is your restoration file for configuration data?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every digital asset </a:t>
            </a:r>
            <a:r>
              <a:rPr lang="en-US" dirty="0" smtClean="0"/>
              <a:t>to </a:t>
            </a:r>
            <a:r>
              <a:rPr lang="en-US" dirty="0"/>
              <a:t>provide </a:t>
            </a:r>
            <a:r>
              <a:rPr lang="en-US" dirty="0" smtClean="0"/>
              <a:t>protective measures</a:t>
            </a:r>
          </a:p>
          <a:p>
            <a:pPr lvl="1"/>
            <a:r>
              <a:rPr lang="en-US" dirty="0" smtClean="0"/>
              <a:t>Could you pass an “as-built” assessment?</a:t>
            </a:r>
          </a:p>
          <a:p>
            <a:r>
              <a:rPr lang="en-US" dirty="0" smtClean="0"/>
              <a:t>How do you protect this information?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Hacking is Hard… You can make it harder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2" y="1551916"/>
            <a:ext cx="7547746" cy="4245607"/>
          </a:xfrm>
        </p:spPr>
      </p:pic>
    </p:spTree>
    <p:extLst>
      <p:ext uri="{BB962C8B-B14F-4D97-AF65-F5344CB8AC3E}">
        <p14:creationId xmlns:p14="http://schemas.microsoft.com/office/powerpoint/2010/main" val="29326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623888">
              <a:buFont typeface="+mj-lt"/>
              <a:buAutoNum type="arabicPeriod"/>
            </a:pPr>
            <a:r>
              <a:rPr lang="en-US" b="1" dirty="0" smtClean="0"/>
              <a:t>Consequence / Impact </a:t>
            </a:r>
            <a:r>
              <a:rPr lang="en-US" b="1" dirty="0"/>
              <a:t>Analysis</a:t>
            </a:r>
          </a:p>
          <a:p>
            <a:pPr marL="623888" indent="-623888">
              <a:buFont typeface="+mj-lt"/>
              <a:buAutoNum type="arabicPeriod"/>
            </a:pPr>
            <a:r>
              <a:rPr lang="en-US" dirty="0"/>
              <a:t>Systems Architecture</a:t>
            </a:r>
          </a:p>
          <a:p>
            <a:pPr marL="623888" indent="-623888">
              <a:buFont typeface="+mj-lt"/>
              <a:buAutoNum type="arabicPeriod"/>
            </a:pPr>
            <a:r>
              <a:rPr lang="en-US" dirty="0"/>
              <a:t>Engineered Controls vs. IT Controls</a:t>
            </a:r>
          </a:p>
          <a:p>
            <a:pPr marL="623888" indent="-623888">
              <a:buFont typeface="+mj-lt"/>
              <a:buAutoNum type="arabicPeriod"/>
            </a:pPr>
            <a:r>
              <a:rPr lang="en-US" dirty="0"/>
              <a:t>Design Simplification</a:t>
            </a:r>
          </a:p>
          <a:p>
            <a:pPr marL="623888" indent="-623888">
              <a:buFont typeface="+mj-lt"/>
              <a:buAutoNum type="arabicPeriod"/>
            </a:pPr>
            <a:r>
              <a:rPr lang="en-US" dirty="0"/>
              <a:t>Resilience Planning</a:t>
            </a:r>
          </a:p>
          <a:p>
            <a:pPr marL="623888" indent="-623888">
              <a:buFont typeface="+mj-lt"/>
              <a:buAutoNum type="arabicPeriod"/>
            </a:pPr>
            <a:r>
              <a:rPr lang="en-US" dirty="0"/>
              <a:t>Engineering Information Control</a:t>
            </a:r>
          </a:p>
          <a:p>
            <a:pPr marL="623888" indent="-623888">
              <a:buFont typeface="+mj-lt"/>
              <a:buAutoNum type="arabicPeriod"/>
            </a:pPr>
            <a:r>
              <a:rPr lang="en-US" dirty="0"/>
              <a:t>Procurement and Contracting</a:t>
            </a:r>
          </a:p>
          <a:p>
            <a:pPr marL="623888" indent="-623888">
              <a:buFont typeface="+mj-lt"/>
              <a:buAutoNum type="arabicPeriod"/>
            </a:pPr>
            <a:r>
              <a:rPr lang="en-US" dirty="0"/>
              <a:t>Controlling Interdependencies</a:t>
            </a:r>
          </a:p>
          <a:p>
            <a:pPr marL="623888" indent="-623888">
              <a:buFont typeface="+mj-lt"/>
              <a:buAutoNum type="arabicPeriod"/>
            </a:pPr>
            <a:r>
              <a:rPr lang="en-US" dirty="0"/>
              <a:t>Cyber Culture</a:t>
            </a:r>
          </a:p>
          <a:p>
            <a:pPr marL="623888" indent="-623888">
              <a:buFont typeface="+mj-lt"/>
              <a:buAutoNum type="arabicPeriod"/>
            </a:pPr>
            <a:r>
              <a:rPr lang="en-US" dirty="0"/>
              <a:t>Digital Asset Inventories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8854" y="5404666"/>
            <a:ext cx="7363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n-lt"/>
              </a:rPr>
              <a:t>The opportunity to secure ourselves against defeat lies in our own </a:t>
            </a:r>
            <a:r>
              <a:rPr lang="en-US" sz="2000" i="1" dirty="0" smtClean="0">
                <a:latin typeface="+mn-lt"/>
              </a:rPr>
              <a:t>hands…</a:t>
            </a:r>
            <a:endParaRPr lang="en-US" sz="2000" i="1" dirty="0">
              <a:latin typeface="+mn-lt"/>
            </a:endParaRPr>
          </a:p>
          <a:p>
            <a:pPr algn="r"/>
            <a:r>
              <a:rPr lang="en-US" sz="2000" i="1" dirty="0">
                <a:latin typeface="+mn-lt"/>
              </a:rPr>
              <a:t>Sun Tzu</a:t>
            </a:r>
          </a:p>
        </p:txBody>
      </p:sp>
    </p:spTree>
    <p:extLst>
      <p:ext uri="{BB962C8B-B14F-4D97-AF65-F5344CB8AC3E}">
        <p14:creationId xmlns:p14="http://schemas.microsoft.com/office/powerpoint/2010/main" val="19512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Cyber Informed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Framework first release, September 30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r>
              <a:rPr lang="en-US" sz="2400" dirty="0" smtClean="0"/>
              <a:t>Revisions – Your input welcome!</a:t>
            </a:r>
          </a:p>
          <a:p>
            <a:r>
              <a:rPr lang="en-US" sz="2400" dirty="0" smtClean="0"/>
              <a:t>Assessment methodology (April, 2017)</a:t>
            </a:r>
          </a:p>
          <a:p>
            <a:r>
              <a:rPr lang="en-US" sz="2400" dirty="0" smtClean="0"/>
              <a:t>Tools and application aids (April 2017)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718801">
            <a:off x="4678978" y="4165225"/>
            <a:ext cx="3718285" cy="1661993"/>
          </a:xfrm>
          <a:prstGeom prst="rect">
            <a:avLst/>
          </a:prstGeom>
          <a:solidFill>
            <a:schemeClr val="accent3">
              <a:alpha val="1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03663"/>
                </a:solidFill>
                <a:latin typeface="+mj-lt"/>
                <a:ea typeface="+mj-ea"/>
                <a:cs typeface="+mj-cs"/>
              </a:rPr>
              <a:t>Virginia Wright (Ginger</a:t>
            </a:r>
            <a:r>
              <a:rPr lang="en-US" sz="1800" b="1" i="1" dirty="0" smtClean="0">
                <a:solidFill>
                  <a:srgbClr val="003663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r>
              <a:rPr lang="en-US" sz="1400" i="1" dirty="0" smtClean="0">
                <a:latin typeface="+mj-lt"/>
                <a:ea typeface="+mj-ea"/>
                <a:cs typeface="+mj-cs"/>
              </a:rPr>
              <a:t>Domestic Nuclear Cyber Program Manager</a:t>
            </a:r>
          </a:p>
          <a:p>
            <a:endParaRPr lang="en-US" sz="1400" i="1" dirty="0" smtClean="0">
              <a:latin typeface="+mj-lt"/>
              <a:ea typeface="+mj-ea"/>
              <a:cs typeface="+mj-cs"/>
            </a:endParaRPr>
          </a:p>
          <a:p>
            <a:endParaRPr lang="en-US" sz="1400" i="1" dirty="0" smtClean="0">
              <a:latin typeface="+mj-lt"/>
              <a:ea typeface="+mj-ea"/>
              <a:cs typeface="+mj-cs"/>
            </a:endParaRPr>
          </a:p>
          <a:p>
            <a:r>
              <a:rPr lang="en-US" sz="1400" b="1" i="1" dirty="0" smtClean="0">
                <a:latin typeface="+mj-lt"/>
                <a:ea typeface="+mj-ea"/>
                <a:cs typeface="+mj-cs"/>
              </a:rPr>
              <a:t>Idaho National Laboratory</a:t>
            </a:r>
          </a:p>
          <a:p>
            <a:r>
              <a:rPr lang="en-US" sz="1400" i="1" dirty="0" smtClean="0">
                <a:latin typeface="+mj-lt"/>
                <a:ea typeface="+mj-ea"/>
                <a:cs typeface="+mj-cs"/>
              </a:rPr>
              <a:t>Virginia.Wright@inl.gov</a:t>
            </a:r>
          </a:p>
          <a:p>
            <a:r>
              <a:rPr lang="en-US" sz="1400" i="1" dirty="0" smtClean="0">
                <a:latin typeface="+mj-lt"/>
                <a:ea typeface="+mj-ea"/>
                <a:cs typeface="+mj-cs"/>
              </a:rPr>
              <a:t>(208) 526-7021</a:t>
            </a:r>
            <a:endParaRPr lang="en-US" sz="1400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93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13788" y="6553200"/>
            <a:ext cx="271462" cy="122238"/>
          </a:xfrm>
          <a:prstGeom prst="rect">
            <a:avLst/>
          </a:prstGeom>
          <a:noFill/>
        </p:spPr>
        <p:txBody>
          <a:bodyPr/>
          <a:lstStyle/>
          <a:p>
            <a:fld id="{10F4D828-921B-4A7C-8DA0-AFB70B0D917C}" type="slidenum">
              <a:rPr lang="en-US" altLang="en-US" smtClean="0">
                <a:latin typeface="Arial Narrow" pitchFamily="-1" charset="0"/>
              </a:rPr>
              <a:pPr/>
              <a:t>29</a:t>
            </a:fld>
            <a:endParaRPr lang="en-US" altLang="en-US" sz="1400" smtClean="0">
              <a:latin typeface="Arial Narrow" pitchFamily="-1" charset="0"/>
            </a:endParaRPr>
          </a:p>
        </p:txBody>
      </p:sp>
      <p:sp>
        <p:nvSpPr>
          <p:cNvPr id="21507" name="Slide Number Placeholder 2"/>
          <p:cNvSpPr txBox="1">
            <a:spLocks noGrp="1"/>
          </p:cNvSpPr>
          <p:nvPr/>
        </p:nvSpPr>
        <p:spPr bwMode="auto">
          <a:xfrm>
            <a:off x="7107238" y="6538913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8858CE6-957A-4CDA-B15D-5E637E00407A}" type="slidenum">
              <a:rPr lang="en-US" altLang="en-US" sz="1000">
                <a:solidFill>
                  <a:srgbClr val="004080"/>
                </a:solidFill>
                <a:latin typeface="Arial Narrow" pitchFamily="-1" charset="0"/>
              </a:rPr>
              <a:pPr algn="r"/>
              <a:t>29</a:t>
            </a:fld>
            <a:endParaRPr lang="en-US" altLang="en-US" sz="1400">
              <a:solidFill>
                <a:srgbClr val="004080"/>
              </a:solidFill>
              <a:latin typeface="Arial Narrow" pitchFamily="-1" charset="0"/>
            </a:endParaRPr>
          </a:p>
        </p:txBody>
      </p:sp>
      <p:sp>
        <p:nvSpPr>
          <p:cNvPr id="21508" name="Footer Placeholder 1"/>
          <p:cNvSpPr txBox="1">
            <a:spLocks noGrp="1"/>
          </p:cNvSpPr>
          <p:nvPr/>
        </p:nvSpPr>
        <p:spPr bwMode="auto">
          <a:xfrm>
            <a:off x="476250" y="6578600"/>
            <a:ext cx="8247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1200">
                <a:solidFill>
                  <a:srgbClr val="004080"/>
                </a:solidFill>
              </a:rPr>
              <a:t>Business Sensitive</a:t>
            </a:r>
          </a:p>
        </p:txBody>
      </p:sp>
      <p:sp>
        <p:nvSpPr>
          <p:cNvPr id="21509" name="Slide Number Placeholder 2"/>
          <p:cNvSpPr txBox="1">
            <a:spLocks noGrp="1"/>
          </p:cNvSpPr>
          <p:nvPr/>
        </p:nvSpPr>
        <p:spPr bwMode="auto">
          <a:xfrm>
            <a:off x="7107238" y="6538913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594535D-28C3-4FC8-96B2-DD34EFAAC4F8}" type="slidenum">
              <a:rPr lang="en-US" altLang="en-US" sz="1000">
                <a:solidFill>
                  <a:srgbClr val="004080"/>
                </a:solidFill>
                <a:latin typeface="Arial Narrow" pitchFamily="-1" charset="0"/>
              </a:rPr>
              <a:pPr algn="r"/>
              <a:t>29</a:t>
            </a:fld>
            <a:endParaRPr lang="en-US" altLang="en-US" sz="1400">
              <a:solidFill>
                <a:srgbClr val="004080"/>
              </a:solidFill>
              <a:latin typeface="Arial Narrow" pitchFamily="-1" charset="0"/>
            </a:endParaRPr>
          </a:p>
        </p:txBody>
      </p:sp>
      <p:sp>
        <p:nvSpPr>
          <p:cNvPr id="21510" name="Slide Number Placeholder 2"/>
          <p:cNvSpPr txBox="1">
            <a:spLocks noGrp="1"/>
          </p:cNvSpPr>
          <p:nvPr/>
        </p:nvSpPr>
        <p:spPr bwMode="auto">
          <a:xfrm>
            <a:off x="7107238" y="6411913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521BC01-C4AD-4A86-9AAC-A533F048A9A2}" type="slidenum">
              <a:rPr lang="en-US" altLang="en-US" sz="1000">
                <a:solidFill>
                  <a:srgbClr val="004080"/>
                </a:solidFill>
                <a:latin typeface="Arial Narrow" pitchFamily="-1" charset="0"/>
              </a:rPr>
              <a:pPr algn="r"/>
              <a:t>29</a:t>
            </a:fld>
            <a:endParaRPr lang="en-US" altLang="en-US" sz="1400">
              <a:solidFill>
                <a:srgbClr val="004080"/>
              </a:solidFill>
              <a:latin typeface="Arial Narrow" pitchFamily="-1" charset="0"/>
            </a:endParaRPr>
          </a:p>
        </p:txBody>
      </p:sp>
      <p:sp>
        <p:nvSpPr>
          <p:cNvPr id="21511" name="Slide Number Placeholder 2"/>
          <p:cNvSpPr txBox="1">
            <a:spLocks noGrp="1"/>
          </p:cNvSpPr>
          <p:nvPr/>
        </p:nvSpPr>
        <p:spPr bwMode="auto">
          <a:xfrm>
            <a:off x="7107238" y="6411913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936F29A-EF4B-4653-B617-288D87B0C3D3}" type="slidenum">
              <a:rPr lang="en-US" altLang="en-US" sz="1000">
                <a:solidFill>
                  <a:srgbClr val="004080"/>
                </a:solidFill>
                <a:latin typeface="Arial Narrow" pitchFamily="-1" charset="0"/>
              </a:rPr>
              <a:pPr algn="r"/>
              <a:t>29</a:t>
            </a:fld>
            <a:endParaRPr lang="en-US" altLang="en-US" sz="1400">
              <a:solidFill>
                <a:srgbClr val="004080"/>
              </a:solidFill>
              <a:latin typeface="Arial Narrow" pitchFamily="-1" charset="0"/>
            </a:endParaRPr>
          </a:p>
        </p:txBody>
      </p:sp>
      <p:grpSp>
        <p:nvGrpSpPr>
          <p:cNvPr id="2151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1513" name="Picture 2" descr="Closing_Animation_01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6" y="1152"/>
              <a:ext cx="296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3" descr="Closing_Animation_02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6" y="1152"/>
              <a:ext cx="296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4" descr="Closing_Animation_03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6" y="1152"/>
              <a:ext cx="296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5" descr="Closing_Animation_04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6" y="1152"/>
              <a:ext cx="296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6" descr="Closing_Animation_05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96" y="1152"/>
              <a:ext cx="296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7" descr="Closing_Animation_0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Text Box 3"/>
            <p:cNvSpPr txBox="1">
              <a:spLocks noChangeArrowheads="1"/>
            </p:cNvSpPr>
            <p:nvPr/>
          </p:nvSpPr>
          <p:spPr bwMode="auto">
            <a:xfrm>
              <a:off x="1396" y="3157"/>
              <a:ext cx="29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ECFF"/>
                  </a:solidFill>
                  <a:latin typeface="Times New Roman" pitchFamily="-1" charset="0"/>
                </a:rPr>
                <a:t>The National Nuclear Laboratory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113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/>
          <p:cNvSpPr>
            <a:spLocks noGrp="1" noChangeArrowheads="1"/>
          </p:cNvSpPr>
          <p:nvPr>
            <p:ph type="title"/>
          </p:nvPr>
        </p:nvSpPr>
        <p:spPr>
          <a:xfrm>
            <a:off x="484188" y="681038"/>
            <a:ext cx="8228012" cy="32720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ＭＳ Ｐゴシック" charset="0"/>
              </a:rPr>
              <a:t>Our History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  <p:sp>
        <p:nvSpPr>
          <p:cNvPr id="8396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AB3554-F0E2-0E4E-8F91-BF970D79C6A5}" type="slidenum">
              <a:rPr lang="en-US" sz="1000">
                <a:solidFill>
                  <a:srgbClr val="004080"/>
                </a:solidFill>
                <a:latin typeface="Arial Narrow" charset="0"/>
              </a:rPr>
              <a:pPr/>
              <a:t>3</a:t>
            </a:fld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1542" y="1050906"/>
            <a:ext cx="9038503" cy="2867056"/>
            <a:chOff x="31542" y="1010201"/>
            <a:chExt cx="9038503" cy="2867056"/>
          </a:xfrm>
        </p:grpSpPr>
        <p:pic>
          <p:nvPicPr>
            <p:cNvPr id="83978" name="Picture 24" descr="1949-198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5120" y="1213283"/>
              <a:ext cx="8924925" cy="266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31542" y="1010201"/>
              <a:ext cx="1937495" cy="1136258"/>
            </a:xfrm>
            <a:prstGeom prst="ellipse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850830" y="2193716"/>
              <a:ext cx="1937495" cy="1136258"/>
            </a:xfrm>
            <a:prstGeom prst="ellipse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77930" y="3522360"/>
            <a:ext cx="4692115" cy="3030538"/>
            <a:chOff x="4369406" y="3692525"/>
            <a:chExt cx="4692115" cy="3030538"/>
          </a:xfrm>
        </p:grpSpPr>
        <p:pic>
          <p:nvPicPr>
            <p:cNvPr id="83979" name="Picture 25" descr="1990 to 2010 Timeline_Sli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121" y="3692525"/>
              <a:ext cx="4470400" cy="303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4369406" y="4083613"/>
              <a:ext cx="3697211" cy="2386497"/>
              <a:chOff x="4369406" y="4065071"/>
              <a:chExt cx="3697211" cy="2386497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4369406" y="5315310"/>
                <a:ext cx="1582843" cy="11362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483774" y="4065071"/>
                <a:ext cx="1582843" cy="11362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8397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260792" y="3815131"/>
            <a:ext cx="4467225" cy="2652713"/>
          </a:xfrm>
          <a:noFill/>
        </p:spPr>
        <p:txBody>
          <a:bodyPr lIns="109728" tIns="137160" bIns="137160"/>
          <a:lstStyle/>
          <a:p>
            <a:pPr>
              <a:lnSpc>
                <a:spcPct val="75000"/>
              </a:lnSpc>
            </a:pPr>
            <a:r>
              <a:rPr lang="en-GB" dirty="0" smtClean="0">
                <a:latin typeface="Arial Narrow"/>
                <a:cs typeface="Arial Narrow"/>
              </a:rPr>
              <a:t>Nuclear Energy in the U.S.</a:t>
            </a:r>
          </a:p>
          <a:p>
            <a:pPr marL="342900" lvl="1" indent="-165100">
              <a:lnSpc>
                <a:spcPct val="75000"/>
              </a:lnSpc>
            </a:pPr>
            <a:r>
              <a:rPr lang="en-GB" sz="1800" dirty="0" smtClean="0">
                <a:latin typeface="Arial Narrow"/>
                <a:cs typeface="Arial Narrow"/>
              </a:rPr>
              <a:t>1940’ and 1950’s </a:t>
            </a:r>
            <a:r>
              <a:rPr lang="en-GB" sz="1800" b="0" dirty="0" smtClean="0">
                <a:latin typeface="Arial Narrow"/>
                <a:cs typeface="Arial Narrow"/>
              </a:rPr>
              <a:t>from concept to prototype</a:t>
            </a:r>
          </a:p>
          <a:p>
            <a:pPr marL="342900" lvl="1" indent="-165100">
              <a:lnSpc>
                <a:spcPct val="75000"/>
              </a:lnSpc>
            </a:pPr>
            <a:r>
              <a:rPr lang="en-GB" sz="1800" dirty="0" smtClean="0">
                <a:latin typeface="Arial Narrow"/>
                <a:cs typeface="Arial Narrow"/>
              </a:rPr>
              <a:t>1960’s </a:t>
            </a:r>
            <a:r>
              <a:rPr lang="en-GB" sz="1800" b="0" dirty="0" smtClean="0">
                <a:latin typeface="Arial Narrow"/>
                <a:cs typeface="Arial Narrow"/>
              </a:rPr>
              <a:t>from prototype to commercialization</a:t>
            </a:r>
          </a:p>
          <a:p>
            <a:pPr marL="342900" lvl="1" indent="-165100">
              <a:lnSpc>
                <a:spcPct val="75000"/>
              </a:lnSpc>
            </a:pPr>
            <a:r>
              <a:rPr lang="en-GB" sz="1800" dirty="0" smtClean="0">
                <a:latin typeface="Arial Narrow"/>
                <a:cs typeface="Arial Narrow"/>
              </a:rPr>
              <a:t>1970’s </a:t>
            </a:r>
            <a:r>
              <a:rPr lang="en-GB" sz="1800" b="0" dirty="0" smtClean="0">
                <a:latin typeface="Arial Narrow"/>
                <a:cs typeface="Arial Narrow"/>
              </a:rPr>
              <a:t>an industry is launched</a:t>
            </a:r>
          </a:p>
          <a:p>
            <a:pPr marL="342900" lvl="1" indent="-165100">
              <a:lnSpc>
                <a:spcPct val="75000"/>
              </a:lnSpc>
            </a:pPr>
            <a:r>
              <a:rPr lang="en-GB" sz="1800" dirty="0" smtClean="0">
                <a:latin typeface="Arial Narrow"/>
                <a:cs typeface="Arial Narrow"/>
              </a:rPr>
              <a:t>1980’s </a:t>
            </a:r>
            <a:r>
              <a:rPr lang="en-GB" sz="1800" b="0" dirty="0" smtClean="0">
                <a:latin typeface="Arial Narrow"/>
                <a:cs typeface="Arial Narrow"/>
              </a:rPr>
              <a:t>ensuring safety</a:t>
            </a:r>
          </a:p>
          <a:p>
            <a:pPr marL="342900" lvl="1" indent="-165100">
              <a:lnSpc>
                <a:spcPct val="75000"/>
              </a:lnSpc>
            </a:pPr>
            <a:r>
              <a:rPr lang="en-GB" sz="1800" dirty="0" smtClean="0">
                <a:latin typeface="Arial Narrow"/>
                <a:cs typeface="Arial Narrow"/>
              </a:rPr>
              <a:t>1990’s  </a:t>
            </a:r>
            <a:r>
              <a:rPr lang="en-GB" sz="1800" b="0" dirty="0" smtClean="0">
                <a:latin typeface="Arial Narrow"/>
                <a:cs typeface="Arial Narrow"/>
              </a:rPr>
              <a:t>laying the foundation for a new         generation of nuclear power plants</a:t>
            </a:r>
          </a:p>
          <a:p>
            <a:pPr marL="342900" lvl="1" indent="-165100">
              <a:lnSpc>
                <a:spcPct val="75000"/>
              </a:lnSpc>
            </a:pPr>
            <a:r>
              <a:rPr lang="en-GB" sz="1800" dirty="0" smtClean="0">
                <a:latin typeface="Arial Narrow"/>
                <a:cs typeface="Arial Narrow"/>
              </a:rPr>
              <a:t>2000 &amp; beyond </a:t>
            </a:r>
            <a:r>
              <a:rPr lang="en-GB" sz="1800" b="0" dirty="0" smtClean="0">
                <a:latin typeface="Arial Narrow"/>
                <a:cs typeface="Arial Narrow"/>
              </a:rPr>
              <a:t>a new generation of nuclear        power and advanced fuel cycle technologies</a:t>
            </a:r>
            <a:endParaRPr lang="en-US" sz="18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323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NE Nuclear-Cybersecurity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598613"/>
            <a:ext cx="8258175" cy="4831216"/>
          </a:xfrm>
        </p:spPr>
        <p:txBody>
          <a:bodyPr/>
          <a:lstStyle/>
          <a:p>
            <a:r>
              <a:rPr lang="en-US" b="1" dirty="0" smtClean="0"/>
              <a:t>Mission:</a:t>
            </a:r>
          </a:p>
          <a:p>
            <a:r>
              <a:rPr lang="en-US" dirty="0" smtClean="0"/>
              <a:t>Enable the safe, secure and reliable deployment of nuclear energy technologies by accelerating the development and integration of cybersecurity technologies and information sharing of threat/mitigation analysis and methodologies with nuclear power plants, research reactors, and fuel cycle facilities</a:t>
            </a:r>
          </a:p>
          <a:p>
            <a:r>
              <a:rPr lang="en-US" b="1" dirty="0" smtClean="0"/>
              <a:t>Vision:</a:t>
            </a:r>
          </a:p>
          <a:p>
            <a:r>
              <a:rPr lang="en-US" dirty="0" smtClean="0"/>
              <a:t>NE will have a global leadership role in the deployment of cybersecurity technologies into all facets of nuclear energy systems</a:t>
            </a:r>
          </a:p>
          <a:p>
            <a:pPr lvl="1"/>
            <a:r>
              <a:rPr lang="en-US" dirty="0" smtClean="0"/>
              <a:t>Reactor protection, monitoring and control systems</a:t>
            </a:r>
          </a:p>
          <a:p>
            <a:pPr lvl="1"/>
            <a:r>
              <a:rPr lang="en-US" dirty="0" smtClean="0"/>
              <a:t>Safety, security, and safeguards systems</a:t>
            </a:r>
          </a:p>
          <a:p>
            <a:pPr lvl="1"/>
            <a:r>
              <a:rPr lang="en-US" dirty="0" smtClean="0"/>
              <a:t>Balance of Plant, Emergency Response and Supply Chain</a:t>
            </a:r>
          </a:p>
          <a:p>
            <a:pPr lvl="1"/>
            <a:r>
              <a:rPr lang="en-US" dirty="0" smtClean="0"/>
              <a:t>Cradle-to-grave of nuclear/radiological materials development, use, transport, storage, and disposition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131ACD-2D6D-46A6-8AAB-060349421F7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NE </a:t>
            </a:r>
            <a:r>
              <a:rPr lang="en-US" dirty="0" smtClean="0"/>
              <a:t>Nuclear-Cybersecurity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53473"/>
            <a:ext cx="8258175" cy="4524375"/>
          </a:xfrm>
        </p:spPr>
        <p:txBody>
          <a:bodyPr/>
          <a:lstStyle/>
          <a:p>
            <a:r>
              <a:rPr lang="en-US" dirty="0" smtClean="0"/>
              <a:t>Current State</a:t>
            </a:r>
          </a:p>
          <a:p>
            <a:pPr lvl="1"/>
            <a:r>
              <a:rPr lang="en-US" dirty="0" smtClean="0"/>
              <a:t>Proof of principle </a:t>
            </a:r>
          </a:p>
          <a:p>
            <a:pPr lvl="1"/>
            <a:r>
              <a:rPr lang="en-US" dirty="0" smtClean="0"/>
              <a:t>Develop concepts for the value a future program could add</a:t>
            </a:r>
          </a:p>
          <a:p>
            <a:pPr lvl="2"/>
            <a:r>
              <a:rPr lang="en-US" dirty="0" smtClean="0"/>
              <a:t>Initial funded research portfolio</a:t>
            </a:r>
          </a:p>
          <a:p>
            <a:pPr lvl="1"/>
            <a:r>
              <a:rPr lang="en-US" dirty="0" smtClean="0"/>
              <a:t>Develop insights from NRC, Utilities / Asset Owners, Researchers, Laboratories regarding foundational science needs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Focus on developing foundational science to enable intelligent digital controls modernization</a:t>
            </a:r>
          </a:p>
          <a:p>
            <a:pPr lvl="1"/>
            <a:r>
              <a:rPr lang="en-US" dirty="0" smtClean="0"/>
              <a:t>Planned Program Outcomes</a:t>
            </a:r>
          </a:p>
          <a:p>
            <a:pPr lvl="2"/>
            <a:r>
              <a:rPr lang="en-US" dirty="0" smtClean="0"/>
              <a:t>Deployable </a:t>
            </a:r>
            <a:r>
              <a:rPr lang="en-US" dirty="0" err="1"/>
              <a:t>cybersecure</a:t>
            </a:r>
            <a:r>
              <a:rPr lang="en-US" dirty="0"/>
              <a:t> digital </a:t>
            </a:r>
            <a:r>
              <a:rPr lang="en-US" dirty="0" smtClean="0"/>
              <a:t>technologies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ybersecurity </a:t>
            </a:r>
            <a:r>
              <a:rPr lang="en-US" dirty="0"/>
              <a:t>standards and risk assessment methodologies for components, systems and </a:t>
            </a:r>
            <a:r>
              <a:rPr lang="en-US" dirty="0" smtClean="0"/>
              <a:t>facilities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ctionable </a:t>
            </a:r>
            <a:r>
              <a:rPr lang="en-US" dirty="0"/>
              <a:t>information sharing forums </a:t>
            </a:r>
            <a:endParaRPr lang="en-US" dirty="0" smtClean="0"/>
          </a:p>
          <a:p>
            <a:pPr lvl="2"/>
            <a:r>
              <a:rPr lang="en-US" dirty="0" smtClean="0"/>
              <a:t>Methods </a:t>
            </a:r>
            <a:r>
              <a:rPr lang="en-US" dirty="0"/>
              <a:t>for safe and secure operations, design and </a:t>
            </a:r>
            <a:r>
              <a:rPr lang="en-US" dirty="0" smtClean="0"/>
              <a:t>licensing</a:t>
            </a:r>
          </a:p>
          <a:p>
            <a:r>
              <a:rPr lang="en-US" dirty="0" smtClean="0"/>
              <a:t>Formal Program Plan under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785" y="641351"/>
            <a:ext cx="8258175" cy="366254"/>
          </a:xfrm>
        </p:spPr>
        <p:txBody>
          <a:bodyPr/>
          <a:lstStyle/>
          <a:p>
            <a:r>
              <a:rPr lang="en-US" dirty="0" smtClean="0"/>
              <a:t>NE Nuclear-Cyber R&amp;D Program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5613" y="1598613"/>
            <a:ext cx="8455057" cy="4524375"/>
          </a:xfrm>
        </p:spPr>
        <p:txBody>
          <a:bodyPr/>
          <a:lstStyle/>
          <a:p>
            <a:r>
              <a:rPr lang="en-US" sz="2400" dirty="0" smtClean="0"/>
              <a:t>Create effective cybersecurity frameworks for anticipatory sensors, controls, and systems that address evolving threats </a:t>
            </a:r>
          </a:p>
          <a:p>
            <a:r>
              <a:rPr lang="en-US" sz="2400" dirty="0" smtClean="0"/>
              <a:t>Develop new cyber-informed risk methodologies and engineering design basis for critical systems in a digital era</a:t>
            </a:r>
          </a:p>
          <a:p>
            <a:r>
              <a:rPr lang="en-US" sz="2400" dirty="0" smtClean="0"/>
              <a:t>Prioritize research, engineering, and technology solutions for dynamic risks, capability gaps and disruptive events</a:t>
            </a:r>
            <a:endParaRPr lang="en-US" sz="2400" dirty="0"/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455613" y="5544458"/>
            <a:ext cx="7956466" cy="9638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Cybersecurity R&amp;D solutions can prepare for emerging technologies and emerging threats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Talk We Presented Was On Cyber Threat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874" y="1642781"/>
            <a:ext cx="5072351" cy="4435171"/>
          </a:xfrm>
        </p:spPr>
        <p:txBody>
          <a:bodyPr/>
          <a:lstStyle/>
          <a:p>
            <a:r>
              <a:rPr lang="en-US" sz="2400" dirty="0" smtClean="0"/>
              <a:t>Discussed the overall threat picture and expanding adversary capabilities in cyber</a:t>
            </a:r>
          </a:p>
          <a:p>
            <a:r>
              <a:rPr lang="en-US" sz="2400" dirty="0" smtClean="0"/>
              <a:t>Established that digital equipment used has cyber security flaws</a:t>
            </a:r>
          </a:p>
          <a:p>
            <a:r>
              <a:rPr lang="en-US" sz="2400" dirty="0" smtClean="0"/>
              <a:t>Established that adversaries can take advantage of these flaws</a:t>
            </a:r>
          </a:p>
          <a:p>
            <a:r>
              <a:rPr lang="en-US" sz="2400" dirty="0" smtClean="0"/>
              <a:t>Established that adversaries can make these assets behave in undesired ways</a:t>
            </a:r>
          </a:p>
          <a:p>
            <a:r>
              <a:rPr lang="en-US" sz="2400" dirty="0" smtClean="0"/>
              <a:t>Established that airgaps and security zones are not a 100% defense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31" y="2262704"/>
            <a:ext cx="3270188" cy="274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10" y="2749159"/>
            <a:ext cx="2663773" cy="1992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4" y="917608"/>
            <a:ext cx="2574159" cy="19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4" y="4992895"/>
            <a:ext cx="4876233" cy="144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32" y="1335977"/>
            <a:ext cx="5010651" cy="120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66" y="4385511"/>
            <a:ext cx="3327531" cy="182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07" y="2885907"/>
            <a:ext cx="3254542" cy="93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7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85" y="1669716"/>
            <a:ext cx="5359704" cy="203019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" y="4040770"/>
            <a:ext cx="2659897" cy="1790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8"/>
            <a:ext cx="8258175" cy="313932"/>
          </a:xfrm>
        </p:spPr>
        <p:txBody>
          <a:bodyPr/>
          <a:lstStyle/>
          <a:p>
            <a:r>
              <a:rPr lang="en-US" sz="2400" dirty="0" smtClean="0"/>
              <a:t>Exploit and Malware Campaigns Receiving Attention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27809" y="6510314"/>
            <a:ext cx="271462" cy="122238"/>
          </a:xfrm>
        </p:spPr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3" y="1589631"/>
            <a:ext cx="1336829" cy="1598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16349" r="6506" b="29436"/>
          <a:stretch/>
        </p:blipFill>
        <p:spPr>
          <a:xfrm>
            <a:off x="4046341" y="4629463"/>
            <a:ext cx="4617199" cy="1574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7369" y="5675149"/>
            <a:ext cx="149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Shellshock (Bash Bug)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9323" y="4313861"/>
            <a:ext cx="149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Dragonfly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14" y="2831908"/>
            <a:ext cx="1535342" cy="15117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094" y="3104999"/>
            <a:ext cx="149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Heartbleed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5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8"/>
            <a:ext cx="8258175" cy="1098762"/>
          </a:xfrm>
        </p:spPr>
        <p:txBody>
          <a:bodyPr/>
          <a:lstStyle/>
          <a:p>
            <a:r>
              <a:rPr lang="en-US" dirty="0" smtClean="0"/>
              <a:t>What Consequences Result from Digital Systems Attack on Accelerators and Research Equipment?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164098"/>
            <a:ext cx="8258175" cy="3033545"/>
          </a:xfrm>
        </p:spPr>
        <p:txBody>
          <a:bodyPr/>
          <a:lstStyle/>
          <a:p>
            <a:pPr fontAlgn="ctr"/>
            <a:r>
              <a:rPr lang="en-US" sz="2800" dirty="0" smtClean="0"/>
              <a:t>Damage </a:t>
            </a:r>
            <a:r>
              <a:rPr lang="en-US" sz="2800" dirty="0"/>
              <a:t>to </a:t>
            </a:r>
            <a:r>
              <a:rPr lang="en-US" sz="2800" dirty="0" smtClean="0"/>
              <a:t>accelerator facilities (or engineering facilities)</a:t>
            </a:r>
            <a:endParaRPr lang="en-US" sz="2800" dirty="0"/>
          </a:p>
          <a:p>
            <a:pPr fontAlgn="ctr"/>
            <a:r>
              <a:rPr lang="en-US" sz="2800" dirty="0"/>
              <a:t>Personnel and </a:t>
            </a:r>
            <a:r>
              <a:rPr lang="en-US" sz="2800" dirty="0" smtClean="0"/>
              <a:t>environmental exposure</a:t>
            </a:r>
          </a:p>
          <a:p>
            <a:pPr fontAlgn="ctr"/>
            <a:r>
              <a:rPr lang="en-US" sz="2800" dirty="0"/>
              <a:t>Other safety issues</a:t>
            </a:r>
          </a:p>
          <a:p>
            <a:pPr fontAlgn="ctr"/>
            <a:r>
              <a:rPr lang="en-US" sz="2800" dirty="0" smtClean="0"/>
              <a:t>Theft </a:t>
            </a:r>
            <a:r>
              <a:rPr lang="en-US" sz="2800" dirty="0"/>
              <a:t>of ideas</a:t>
            </a:r>
          </a:p>
          <a:p>
            <a:pPr fontAlgn="ctr"/>
            <a:r>
              <a:rPr lang="en-US" sz="2800" dirty="0"/>
              <a:t>D</a:t>
            </a:r>
            <a:r>
              <a:rPr lang="en-US" sz="2800" dirty="0" smtClean="0"/>
              <a:t>ata inaccuracies</a:t>
            </a:r>
            <a:endParaRPr lang="en-US" sz="2800" dirty="0"/>
          </a:p>
          <a:p>
            <a:pPr fontAlgn="ctr"/>
            <a:r>
              <a:rPr lang="en-US" sz="2800" dirty="0" smtClean="0"/>
              <a:t>Mission disruption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9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8"/>
            <a:ext cx="8258175" cy="366254"/>
          </a:xfrm>
        </p:spPr>
        <p:txBody>
          <a:bodyPr/>
          <a:lstStyle/>
          <a:p>
            <a:r>
              <a:rPr lang="en-US" dirty="0" smtClean="0"/>
              <a:t>Easy to Get Overwhelmed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97" y="1551368"/>
            <a:ext cx="5227447" cy="38116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9303" y="5801497"/>
            <a:ext cx="8114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3663"/>
                </a:solidFill>
                <a:latin typeface="+mj-lt"/>
                <a:ea typeface="+mj-ea"/>
                <a:cs typeface="+mj-cs"/>
              </a:rPr>
              <a:t>Where should our engineering and technical staff spend their time?</a:t>
            </a:r>
          </a:p>
        </p:txBody>
      </p:sp>
    </p:spTree>
    <p:extLst>
      <p:ext uri="{BB962C8B-B14F-4D97-AF65-F5344CB8AC3E}">
        <p14:creationId xmlns:p14="http://schemas.microsoft.com/office/powerpoint/2010/main" val="25169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3524" y="2899376"/>
            <a:ext cx="7772400" cy="470898"/>
          </a:xfrm>
        </p:spPr>
        <p:txBody>
          <a:bodyPr/>
          <a:lstStyle/>
          <a:p>
            <a:r>
              <a:rPr lang="en-US" sz="3600" dirty="0" smtClean="0"/>
              <a:t>Cyber Informed Engineering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31ACD-2D6D-46A6-8AAB-060349421F7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INL_Presentation-Mixed">
  <a:themeElements>
    <a:clrScheme name="1_INL_Presentation-Mix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INL_Presentation-Mix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L_Presentation-Mix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L_Presentation-Mixe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INL_Presentation-Mixed</Template>
  <TotalTime>24838</TotalTime>
  <Words>1737</Words>
  <Application>Microsoft Office PowerPoint</Application>
  <PresentationFormat>On-screen Show (4:3)</PresentationFormat>
  <Paragraphs>339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MS PGothic</vt:lpstr>
      <vt:lpstr>MS PGothic</vt:lpstr>
      <vt:lpstr>Arial</vt:lpstr>
      <vt:lpstr>Arial Narrow</vt:lpstr>
      <vt:lpstr>Segoe UI Black</vt:lpstr>
      <vt:lpstr>Times New Roman</vt:lpstr>
      <vt:lpstr>Wingdings</vt:lpstr>
      <vt:lpstr>1_INL_Presentation-Mixed</vt:lpstr>
      <vt:lpstr>Cyber Informed Engineering</vt:lpstr>
      <vt:lpstr>INL Background</vt:lpstr>
      <vt:lpstr>Our History</vt:lpstr>
      <vt:lpstr>Last Talk We Presented Was On Cyber Threat</vt:lpstr>
      <vt:lpstr>PowerPoint Presentation</vt:lpstr>
      <vt:lpstr>Exploit and Malware Campaigns Receiving Attention</vt:lpstr>
      <vt:lpstr>What Consequences Result from Digital Systems Attack on Accelerators and Research Equipment?</vt:lpstr>
      <vt:lpstr>Easy to Get Overwhelmed</vt:lpstr>
      <vt:lpstr>Cyber Informed Engineering</vt:lpstr>
      <vt:lpstr>CIE Defined</vt:lpstr>
      <vt:lpstr>Strata of Cyber Security Threats </vt:lpstr>
      <vt:lpstr>Why CIE?</vt:lpstr>
      <vt:lpstr>CIE Framework Elements</vt:lpstr>
      <vt:lpstr>Consequence / Impact Analysis</vt:lpstr>
      <vt:lpstr>Systems Architecture</vt:lpstr>
      <vt:lpstr>Realistic View of SCADA Architecture</vt:lpstr>
      <vt:lpstr>Myth of Airgaps</vt:lpstr>
      <vt:lpstr>Engineered Controls vs. IT Controls</vt:lpstr>
      <vt:lpstr>Design Simplification</vt:lpstr>
      <vt:lpstr>Resilience Planning</vt:lpstr>
      <vt:lpstr>Engineering Information Control</vt:lpstr>
      <vt:lpstr>Procurement and Contracting</vt:lpstr>
      <vt:lpstr>Controlling Interdependencies </vt:lpstr>
      <vt:lpstr>Cyber Culture</vt:lpstr>
      <vt:lpstr>Digital Asset Inventories</vt:lpstr>
      <vt:lpstr>Hacking is Hard… You can make it harder</vt:lpstr>
      <vt:lpstr>Where to begin?</vt:lpstr>
      <vt:lpstr>Next Steps for Cyber Informed Engineering</vt:lpstr>
      <vt:lpstr>PowerPoint Presentation</vt:lpstr>
      <vt:lpstr>DOE NE Nuclear-Cybersecurity R&amp;D</vt:lpstr>
      <vt:lpstr>DOE NE Nuclear-Cybersecurity Program</vt:lpstr>
      <vt:lpstr>NE Nuclear-Cyber R&amp;D Program</vt:lpstr>
    </vt:vector>
  </TitlesOfParts>
  <Company>Idaho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Craig K. Wise</dc:creator>
  <cp:lastModifiedBy>cd-cap-cd-120445</cp:lastModifiedBy>
  <cp:revision>686</cp:revision>
  <cp:lastPrinted>2016-05-04T15:22:05Z</cp:lastPrinted>
  <dcterms:created xsi:type="dcterms:W3CDTF">1999-10-26T20:37:18Z</dcterms:created>
  <dcterms:modified xsi:type="dcterms:W3CDTF">2016-09-21T20:53:11Z</dcterms:modified>
</cp:coreProperties>
</file>